
<file path=[Content_Types].xml><?xml version="1.0" encoding="utf-8"?>
<Types xmlns="http://schemas.openxmlformats.org/package/2006/content-types">
  <Override PartName="/ppt/diagrams/drawing2.xml" ContentType="application/vnd.ms-office.drawingml.diagramDrawing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diagrams/layout9.xml" ContentType="application/vnd.openxmlformats-officedocument.drawingml.diagram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diagrams/layout7.xml" ContentType="application/vnd.openxmlformats-officedocument.drawingml.diagramLayout+xml"/>
  <Override PartName="/ppt/diagrams/data8.xml" ContentType="application/vnd.openxmlformats-officedocument.drawingml.diagramData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diagrams/layout5.xml" ContentType="application/vnd.openxmlformats-officedocument.drawingml.diagramLayout+xml"/>
  <Override PartName="/ppt/diagrams/data6.xml" ContentType="application/vnd.openxmlformats-officedocument.drawingml.diagramData+xml"/>
  <Override PartName="/ppt/commentAuthors.xml" ContentType="application/vnd.openxmlformats-officedocument.presentationml.commentAuthors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diagrams/colors8.xml" ContentType="application/vnd.openxmlformats-officedocument.drawingml.diagramColors+xml"/>
  <Override PartName="/ppt/diagrams/drawing9.xml" ContentType="application/vnd.ms-office.drawingml.diagramDrawing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colors6.xml" ContentType="application/vnd.openxmlformats-officedocument.drawingml.diagramColors+xml"/>
  <Override PartName="/ppt/notesSlides/notesSlide7.xml" ContentType="application/vnd.openxmlformats-officedocument.presentationml.notesSlide+xml"/>
  <Override PartName="/ppt/diagrams/drawing7.xml" ContentType="application/vnd.ms-office.drawingml.diagramDrawing+xml"/>
  <Override PartName="/ppt/diagrams/quickStyle9.xml" ContentType="application/vnd.openxmlformats-officedocument.drawingml.diagramStyl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colors4.xml" ContentType="application/vnd.openxmlformats-officedocument.drawingml.diagramColors+xml"/>
  <Override PartName="/ppt/diagrams/drawing5.xml" ContentType="application/vnd.ms-office.drawingml.diagramDrawing+xml"/>
  <Override PartName="/ppt/notesSlides/notesSlide5.xml" ContentType="application/vnd.openxmlformats-officedocument.presentationml.notesSlide+xml"/>
  <Override PartName="/ppt/diagrams/quickStyle7.xml" ContentType="application/vnd.openxmlformats-officedocument.drawingml.diagramStyle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diagrams/colors2.xml" ContentType="application/vnd.openxmlformats-officedocument.drawingml.diagramColors+xml"/>
  <Override PartName="/ppt/diagrams/drawing3.xml" ContentType="application/vnd.ms-office.drawingml.diagramDrawing+xml"/>
  <Override PartName="/ppt/notesSlides/notesSlide3.xml" ContentType="application/vnd.openxmlformats-officedocument.presentationml.notesSlide+xml"/>
  <Override PartName="/ppt/diagrams/quickStyle5.xml" ContentType="application/vnd.openxmlformats-officedocument.drawingml.diagramStyl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diagrams/quickStyle3.xml" ContentType="application/vnd.openxmlformats-officedocument.drawingml.diagramStyl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Override PartName="/ppt/diagrams/layout8.xml" ContentType="application/vnd.openxmlformats-officedocument.drawingml.diagram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diagrams/layout6.xml" ContentType="application/vnd.openxmlformats-officedocument.drawingml.diagramLayout+xml"/>
  <Override PartName="/ppt/diagrams/data9.xml" ContentType="application/vnd.openxmlformats-officedocument.drawingml.diagramData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diagrams/layout4.xml" ContentType="application/vnd.openxmlformats-officedocument.drawingml.diagramLayout+xml"/>
  <Override PartName="/ppt/diagrams/data7.xml" ContentType="application/vnd.openxmlformats-officedocument.drawingml.diagramData+xml"/>
  <Override PartName="/ppt/diagrams/colors9.xml" ContentType="application/vnd.openxmlformats-officedocument.drawingml.diagramColors+xml"/>
  <Default Extension="wdp" ContentType="image/vnd.ms-photo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data5.xml" ContentType="application/vnd.openxmlformats-officedocument.drawingml.diagramData+xml"/>
  <Override PartName="/ppt/diagrams/colors7.xml" ContentType="application/vnd.openxmlformats-officedocument.drawingml.diagramColors+xml"/>
  <Override PartName="/ppt/diagrams/drawing8.xml" ContentType="application/vnd.ms-office.drawingml.diagramDrawing+xml"/>
  <Override PartName="/ppt/diagrams/data3.xml" ContentType="application/vnd.openxmlformats-officedocument.drawingml.diagramData+xml"/>
  <Override PartName="/ppt/diagrams/colors5.xml" ContentType="application/vnd.openxmlformats-officedocument.drawingml.diagramColors+xml"/>
  <Override PartName="/ppt/diagrams/drawing6.xml" ContentType="application/vnd.ms-office.drawingml.diagramDrawing+xml"/>
  <Override PartName="/ppt/notesSlides/notesSlide6.xml" ContentType="application/vnd.openxmlformats-officedocument.presentationml.notesSlide+xml"/>
  <Override PartName="/ppt/diagrams/quickStyle8.xml" ContentType="application/vnd.openxmlformats-officedocument.drawingml.diagramStyle+xml"/>
  <Override PartName="/ppt/slides/slide8.xml" ContentType="application/vnd.openxmlformats-officedocument.presentationml.slide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iagrams/drawing4.xml" ContentType="application/vnd.ms-office.drawingml.diagramDrawing+xml"/>
  <Override PartName="/ppt/notesSlides/notesSlide4.xml" ContentType="application/vnd.openxmlformats-officedocument.presentationml.notesSlide+xml"/>
  <Override PartName="/ppt/diagrams/quickStyle6.xml" ContentType="application/vnd.openxmlformats-officedocument.drawingml.diagramStyl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quickStyle4.xml" ContentType="application/vnd.openxmlformats-officedocument.drawingml.diagramStyl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256" r:id="rId2"/>
    <p:sldId id="257" r:id="rId3"/>
    <p:sldId id="277" r:id="rId4"/>
    <p:sldId id="261" r:id="rId5"/>
    <p:sldId id="276" r:id="rId6"/>
    <p:sldId id="258" r:id="rId7"/>
    <p:sldId id="278" r:id="rId8"/>
    <p:sldId id="273" r:id="rId9"/>
    <p:sldId id="279" r:id="rId10"/>
    <p:sldId id="283" r:id="rId11"/>
    <p:sldId id="280" r:id="rId12"/>
    <p:sldId id="281" r:id="rId13"/>
    <p:sldId id="282" r:id="rId14"/>
    <p:sldId id="284" r:id="rId15"/>
    <p:sldId id="285" r:id="rId16"/>
    <p:sldId id="270" r:id="rId17"/>
    <p:sldId id="271" r:id="rId18"/>
    <p:sldId id="286" r:id="rId19"/>
  </p:sldIdLst>
  <p:sldSz cx="12192000" cy="6858000"/>
  <p:notesSz cx="6858000" cy="9144000"/>
  <p:defaultTextStyle>
    <a:defPPr>
      <a:defRPr lang="sr-Latn-C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Ivan Cuzic" initials="IC" lastIdx="2" clrIdx="0">
    <p:extLst>
      <p:ext uri="{19B8F6BF-5375-455C-9EA6-DF929625EA0E}">
        <p15:presenceInfo xmlns:p15="http://schemas.microsoft.com/office/powerpoint/2012/main" xmlns="" userId="Ivan Cuzic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34587" autoAdjust="0"/>
    <p:restoredTop sz="94713" autoAdjust="0"/>
  </p:normalViewPr>
  <p:slideViewPr>
    <p:cSldViewPr>
      <p:cViewPr varScale="1">
        <p:scale>
          <a:sx n="115" d="100"/>
          <a:sy n="115" d="100"/>
        </p:scale>
        <p:origin x="-186" y="-108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commentAuthors" Target="commentAuthor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colorful1#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1E521EC-A432-48C6-BF96-E79E2B50B48A}" type="doc">
      <dgm:prSet loTypeId="urn:microsoft.com/office/officeart/2005/8/layout/vList2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19FACFC4-7CE6-47C5-9078-3E1B47E03EB9}">
      <dgm:prSet custT="1"/>
      <dgm:spPr/>
      <dgm:t>
        <a:bodyPr/>
        <a:lstStyle/>
        <a:p>
          <a:r>
            <a:rPr lang="hr-HR" sz="2800" dirty="0"/>
            <a:t>Crkva ima najveći utjecaj na kulturu srednjeg vijeka</a:t>
          </a:r>
          <a:endParaRPr lang="en-US" sz="2800" dirty="0"/>
        </a:p>
      </dgm:t>
    </dgm:pt>
    <dgm:pt modelId="{44255EE7-46CA-4F4A-A902-23BE4E0D92E7}" type="parTrans" cxnId="{7D5CD4F6-55AC-4933-A5FC-47B49DAF9A04}">
      <dgm:prSet/>
      <dgm:spPr/>
      <dgm:t>
        <a:bodyPr/>
        <a:lstStyle/>
        <a:p>
          <a:endParaRPr lang="en-US"/>
        </a:p>
      </dgm:t>
    </dgm:pt>
    <dgm:pt modelId="{1A6884F7-2B33-48B3-9C56-EE05EDCBFD52}" type="sibTrans" cxnId="{7D5CD4F6-55AC-4933-A5FC-47B49DAF9A04}">
      <dgm:prSet/>
      <dgm:spPr/>
      <dgm:t>
        <a:bodyPr/>
        <a:lstStyle/>
        <a:p>
          <a:endParaRPr lang="en-US"/>
        </a:p>
      </dgm:t>
    </dgm:pt>
    <dgm:pt modelId="{15057800-852E-40CC-A361-C6F02352F5C7}">
      <dgm:prSet custT="1"/>
      <dgm:spPr/>
      <dgm:t>
        <a:bodyPr/>
        <a:lstStyle/>
        <a:p>
          <a:r>
            <a:rPr lang="hr-HR" sz="2800" dirty="0"/>
            <a:t>Kulturni napredak zapadne Europe pod utjecajem Rima</a:t>
          </a:r>
          <a:endParaRPr lang="en-US" sz="2800" dirty="0"/>
        </a:p>
      </dgm:t>
    </dgm:pt>
    <dgm:pt modelId="{22189C26-BC66-4E66-A96A-6CCCA60A071B}" type="parTrans" cxnId="{8B68F9E8-EE26-4749-8851-4E07910EEB9B}">
      <dgm:prSet/>
      <dgm:spPr/>
    </dgm:pt>
    <dgm:pt modelId="{B0A5A384-40E3-4892-B35D-81270DF2BEB4}" type="sibTrans" cxnId="{8B68F9E8-EE26-4749-8851-4E07910EEB9B}">
      <dgm:prSet/>
      <dgm:spPr/>
    </dgm:pt>
    <dgm:pt modelId="{E84FAF4E-650C-4157-8A08-EE5C3592C6AB}">
      <dgm:prSet custT="1"/>
      <dgm:spPr/>
      <dgm:t>
        <a:bodyPr/>
        <a:lstStyle/>
        <a:p>
          <a:r>
            <a:rPr lang="hr-HR" sz="2800" dirty="0"/>
            <a:t>Razvoj obrazovanja, književnosti, umjetnosti i graditeljstva</a:t>
          </a:r>
          <a:endParaRPr lang="en-US" sz="2800" dirty="0"/>
        </a:p>
      </dgm:t>
    </dgm:pt>
    <dgm:pt modelId="{A704FB39-F799-42FF-8D5A-148CC51296A8}" type="parTrans" cxnId="{E3A18090-EB5F-401E-BCB6-5C7C68904704}">
      <dgm:prSet/>
      <dgm:spPr/>
    </dgm:pt>
    <dgm:pt modelId="{51128DF9-0475-4CA4-9ED8-166782BB6135}" type="sibTrans" cxnId="{E3A18090-EB5F-401E-BCB6-5C7C68904704}">
      <dgm:prSet/>
      <dgm:spPr/>
    </dgm:pt>
    <dgm:pt modelId="{5222226E-3A95-4309-A957-B4021ECA7B70}">
      <dgm:prSet custT="1"/>
      <dgm:spPr/>
      <dgm:t>
        <a:bodyPr/>
        <a:lstStyle/>
        <a:p>
          <a:r>
            <a:rPr lang="hr-HR" sz="2800" dirty="0"/>
            <a:t>Samostani žarišta razvoja zapadnoeuropske kulture</a:t>
          </a:r>
          <a:endParaRPr lang="en-US" sz="2800" dirty="0"/>
        </a:p>
      </dgm:t>
    </dgm:pt>
    <dgm:pt modelId="{13377014-B6AA-4390-ADB1-191A983E9D0A}" type="parTrans" cxnId="{D9939BF8-3A68-496B-9F37-6FE38E457C92}">
      <dgm:prSet/>
      <dgm:spPr/>
    </dgm:pt>
    <dgm:pt modelId="{944F09D4-9C70-4F19-8BAA-FBC331345CD8}" type="sibTrans" cxnId="{D9939BF8-3A68-496B-9F37-6FE38E457C92}">
      <dgm:prSet/>
      <dgm:spPr/>
    </dgm:pt>
    <dgm:pt modelId="{AA027500-7298-4E1E-96C1-3B7408FA9D6A}" type="pres">
      <dgm:prSet presAssocID="{71E521EC-A432-48C6-BF96-E79E2B50B48A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hr-HR"/>
        </a:p>
      </dgm:t>
    </dgm:pt>
    <dgm:pt modelId="{C62C227C-1774-4D06-85C5-63C9BA341BBA}" type="pres">
      <dgm:prSet presAssocID="{19FACFC4-7CE6-47C5-9078-3E1B47E03EB9}" presName="parentText" presStyleLbl="node1" presStyleIdx="0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E2387760-F659-4FED-A971-651F95F6D6BE}" type="pres">
      <dgm:prSet presAssocID="{1A6884F7-2B33-48B3-9C56-EE05EDCBFD52}" presName="spacer" presStyleCnt="0"/>
      <dgm:spPr/>
    </dgm:pt>
    <dgm:pt modelId="{AD817529-7A7A-4E0C-B717-CC749F970351}" type="pres">
      <dgm:prSet presAssocID="{15057800-852E-40CC-A361-C6F02352F5C7}" presName="parentText" presStyleLbl="node1" presStyleIdx="1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C23FC168-089A-4D34-96F2-B04BB7F008D5}" type="pres">
      <dgm:prSet presAssocID="{B0A5A384-40E3-4892-B35D-81270DF2BEB4}" presName="spacer" presStyleCnt="0"/>
      <dgm:spPr/>
    </dgm:pt>
    <dgm:pt modelId="{91F22069-1DD7-4FDE-A233-5D57059D40F2}" type="pres">
      <dgm:prSet presAssocID="{E84FAF4E-650C-4157-8A08-EE5C3592C6AB}" presName="parentText" presStyleLbl="node1" presStyleIdx="2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71720F19-38DF-4453-9199-449FB456CDD0}" type="pres">
      <dgm:prSet presAssocID="{51128DF9-0475-4CA4-9ED8-166782BB6135}" presName="spacer" presStyleCnt="0"/>
      <dgm:spPr/>
    </dgm:pt>
    <dgm:pt modelId="{03AA1689-BDB3-44E0-99E3-888F3710811D}" type="pres">
      <dgm:prSet presAssocID="{5222226E-3A95-4309-A957-B4021ECA7B70}" presName="parentText" presStyleLbl="node1" presStyleIdx="3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hr-HR"/>
        </a:p>
      </dgm:t>
    </dgm:pt>
  </dgm:ptLst>
  <dgm:cxnLst>
    <dgm:cxn modelId="{7D5CD4F6-55AC-4933-A5FC-47B49DAF9A04}" srcId="{71E521EC-A432-48C6-BF96-E79E2B50B48A}" destId="{19FACFC4-7CE6-47C5-9078-3E1B47E03EB9}" srcOrd="0" destOrd="0" parTransId="{44255EE7-46CA-4F4A-A902-23BE4E0D92E7}" sibTransId="{1A6884F7-2B33-48B3-9C56-EE05EDCBFD52}"/>
    <dgm:cxn modelId="{B00F92C6-A917-41A3-A035-EE8B862BAC2E}" type="presOf" srcId="{15057800-852E-40CC-A361-C6F02352F5C7}" destId="{AD817529-7A7A-4E0C-B717-CC749F970351}" srcOrd="0" destOrd="0" presId="urn:microsoft.com/office/officeart/2005/8/layout/vList2"/>
    <dgm:cxn modelId="{ABBC2CE9-36F3-41F3-BAD0-C9574836D00C}" type="presOf" srcId="{71E521EC-A432-48C6-BF96-E79E2B50B48A}" destId="{AA027500-7298-4E1E-96C1-3B7408FA9D6A}" srcOrd="0" destOrd="0" presId="urn:microsoft.com/office/officeart/2005/8/layout/vList2"/>
    <dgm:cxn modelId="{3E00322D-C446-4FC2-AE94-B303AAC3EE1A}" type="presOf" srcId="{5222226E-3A95-4309-A957-B4021ECA7B70}" destId="{03AA1689-BDB3-44E0-99E3-888F3710811D}" srcOrd="0" destOrd="0" presId="urn:microsoft.com/office/officeart/2005/8/layout/vList2"/>
    <dgm:cxn modelId="{D9939BF8-3A68-496B-9F37-6FE38E457C92}" srcId="{71E521EC-A432-48C6-BF96-E79E2B50B48A}" destId="{5222226E-3A95-4309-A957-B4021ECA7B70}" srcOrd="3" destOrd="0" parTransId="{13377014-B6AA-4390-ADB1-191A983E9D0A}" sibTransId="{944F09D4-9C70-4F19-8BAA-FBC331345CD8}"/>
    <dgm:cxn modelId="{07BB6E3D-87F0-4DAF-831D-B444496D7A1E}" type="presOf" srcId="{E84FAF4E-650C-4157-8A08-EE5C3592C6AB}" destId="{91F22069-1DD7-4FDE-A233-5D57059D40F2}" srcOrd="0" destOrd="0" presId="urn:microsoft.com/office/officeart/2005/8/layout/vList2"/>
    <dgm:cxn modelId="{FEFEB602-4D6A-4B4D-9810-E5500F912227}" type="presOf" srcId="{19FACFC4-7CE6-47C5-9078-3E1B47E03EB9}" destId="{C62C227C-1774-4D06-85C5-63C9BA341BBA}" srcOrd="0" destOrd="0" presId="urn:microsoft.com/office/officeart/2005/8/layout/vList2"/>
    <dgm:cxn modelId="{8B68F9E8-EE26-4749-8851-4E07910EEB9B}" srcId="{71E521EC-A432-48C6-BF96-E79E2B50B48A}" destId="{15057800-852E-40CC-A361-C6F02352F5C7}" srcOrd="1" destOrd="0" parTransId="{22189C26-BC66-4E66-A96A-6CCCA60A071B}" sibTransId="{B0A5A384-40E3-4892-B35D-81270DF2BEB4}"/>
    <dgm:cxn modelId="{E3A18090-EB5F-401E-BCB6-5C7C68904704}" srcId="{71E521EC-A432-48C6-BF96-E79E2B50B48A}" destId="{E84FAF4E-650C-4157-8A08-EE5C3592C6AB}" srcOrd="2" destOrd="0" parTransId="{A704FB39-F799-42FF-8D5A-148CC51296A8}" sibTransId="{51128DF9-0475-4CA4-9ED8-166782BB6135}"/>
    <dgm:cxn modelId="{159204EE-C153-422E-A5DA-1D87835B4797}" type="presParOf" srcId="{AA027500-7298-4E1E-96C1-3B7408FA9D6A}" destId="{C62C227C-1774-4D06-85C5-63C9BA341BBA}" srcOrd="0" destOrd="0" presId="urn:microsoft.com/office/officeart/2005/8/layout/vList2"/>
    <dgm:cxn modelId="{197B17B2-7CA9-4550-B0EF-267BAC5866F1}" type="presParOf" srcId="{AA027500-7298-4E1E-96C1-3B7408FA9D6A}" destId="{E2387760-F659-4FED-A971-651F95F6D6BE}" srcOrd="1" destOrd="0" presId="urn:microsoft.com/office/officeart/2005/8/layout/vList2"/>
    <dgm:cxn modelId="{041205D0-89DB-4232-A8BD-B2CD19CA9459}" type="presParOf" srcId="{AA027500-7298-4E1E-96C1-3B7408FA9D6A}" destId="{AD817529-7A7A-4E0C-B717-CC749F970351}" srcOrd="2" destOrd="0" presId="urn:microsoft.com/office/officeart/2005/8/layout/vList2"/>
    <dgm:cxn modelId="{FC67689C-E696-4108-A67B-2596D5890E0F}" type="presParOf" srcId="{AA027500-7298-4E1E-96C1-3B7408FA9D6A}" destId="{C23FC168-089A-4D34-96F2-B04BB7F008D5}" srcOrd="3" destOrd="0" presId="urn:microsoft.com/office/officeart/2005/8/layout/vList2"/>
    <dgm:cxn modelId="{7F46F6D3-2DCD-4ACD-BE7C-B33B6D946543}" type="presParOf" srcId="{AA027500-7298-4E1E-96C1-3B7408FA9D6A}" destId="{91F22069-1DD7-4FDE-A233-5D57059D40F2}" srcOrd="4" destOrd="0" presId="urn:microsoft.com/office/officeart/2005/8/layout/vList2"/>
    <dgm:cxn modelId="{2FBB5702-F1E1-4681-B11A-5E078F0CDFFD}" type="presParOf" srcId="{AA027500-7298-4E1E-96C1-3B7408FA9D6A}" destId="{71720F19-38DF-4453-9199-449FB456CDD0}" srcOrd="5" destOrd="0" presId="urn:microsoft.com/office/officeart/2005/8/layout/vList2"/>
    <dgm:cxn modelId="{7B755B3D-9844-4E97-A63B-2E2292B08BE1}" type="presParOf" srcId="{AA027500-7298-4E1E-96C1-3B7408FA9D6A}" destId="{03AA1689-BDB3-44E0-99E3-888F3710811D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B2B3417-AA07-4CBF-A47A-FC5F0BE0E4FD}" type="doc">
      <dgm:prSet loTypeId="urn:microsoft.com/office/officeart/2005/8/layout/vList2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D6F7385A-45B6-44A3-AC49-F1D359BC28FB}">
      <dgm:prSet custT="1"/>
      <dgm:spPr/>
      <dgm:t>
        <a:bodyPr/>
        <a:lstStyle/>
        <a:p>
          <a:r>
            <a:rPr lang="hr-HR" sz="2400" dirty="0"/>
            <a:t>U samostanima se:</a:t>
          </a:r>
          <a:endParaRPr lang="en-US" sz="2400" dirty="0"/>
        </a:p>
      </dgm:t>
    </dgm:pt>
    <dgm:pt modelId="{AD37EDC6-A529-46D5-9AA3-48C5FAB1D748}" type="parTrans" cxnId="{923BC12A-805A-4F40-933C-1F7B2A0CA06E}">
      <dgm:prSet/>
      <dgm:spPr/>
      <dgm:t>
        <a:bodyPr/>
        <a:lstStyle/>
        <a:p>
          <a:endParaRPr lang="en-US"/>
        </a:p>
      </dgm:t>
    </dgm:pt>
    <dgm:pt modelId="{6A0C0E26-3639-43CA-B641-E1CAA8B2C901}" type="sibTrans" cxnId="{923BC12A-805A-4F40-933C-1F7B2A0CA06E}">
      <dgm:prSet/>
      <dgm:spPr/>
      <dgm:t>
        <a:bodyPr/>
        <a:lstStyle/>
        <a:p>
          <a:endParaRPr lang="en-US"/>
        </a:p>
      </dgm:t>
    </dgm:pt>
    <dgm:pt modelId="{C2777FF3-63BC-4001-8746-F8ABC80B6D38}">
      <dgm:prSet custT="1"/>
      <dgm:spPr/>
      <dgm:t>
        <a:bodyPr/>
        <a:lstStyle/>
        <a:p>
          <a:r>
            <a:rPr lang="hr-HR" sz="2400" dirty="0"/>
            <a:t>- čuvale i prepisivale stare knjige</a:t>
          </a:r>
          <a:endParaRPr lang="en-US" sz="2400" dirty="0"/>
        </a:p>
      </dgm:t>
    </dgm:pt>
    <dgm:pt modelId="{E492C939-0A72-43A8-A8A3-5BD0CDF3E991}" type="parTrans" cxnId="{7AF740B9-ED26-4888-9B97-8683DC89CA69}">
      <dgm:prSet/>
      <dgm:spPr/>
      <dgm:t>
        <a:bodyPr/>
        <a:lstStyle/>
        <a:p>
          <a:endParaRPr lang="en-US"/>
        </a:p>
      </dgm:t>
    </dgm:pt>
    <dgm:pt modelId="{CB191262-2B3A-4CE4-AA14-EF1CAAAF0165}" type="sibTrans" cxnId="{7AF740B9-ED26-4888-9B97-8683DC89CA69}">
      <dgm:prSet/>
      <dgm:spPr/>
      <dgm:t>
        <a:bodyPr/>
        <a:lstStyle/>
        <a:p>
          <a:endParaRPr lang="en-US"/>
        </a:p>
      </dgm:t>
    </dgm:pt>
    <dgm:pt modelId="{48DD6E3D-8A82-4D67-9FC7-48A409A1FCAB}">
      <dgm:prSet custT="1"/>
      <dgm:spPr/>
      <dgm:t>
        <a:bodyPr/>
        <a:lstStyle/>
        <a:p>
          <a:r>
            <a:rPr lang="hr-HR" sz="2400" dirty="0"/>
            <a:t>- razvijale znanosti i umjetnosti</a:t>
          </a:r>
          <a:endParaRPr lang="en-US" sz="2400" dirty="0"/>
        </a:p>
      </dgm:t>
    </dgm:pt>
    <dgm:pt modelId="{3CBA3AD4-3733-4C74-BA24-8810C0F675E9}" type="parTrans" cxnId="{E3C3C56E-071A-4836-B059-D20226179CDE}">
      <dgm:prSet/>
      <dgm:spPr/>
      <dgm:t>
        <a:bodyPr/>
        <a:lstStyle/>
        <a:p>
          <a:endParaRPr lang="hr-HR"/>
        </a:p>
      </dgm:t>
    </dgm:pt>
    <dgm:pt modelId="{F5FCF3FF-5D5F-4FD1-B6A6-55579828FC4A}" type="sibTrans" cxnId="{E3C3C56E-071A-4836-B059-D20226179CDE}">
      <dgm:prSet/>
      <dgm:spPr/>
      <dgm:t>
        <a:bodyPr/>
        <a:lstStyle/>
        <a:p>
          <a:endParaRPr lang="hr-HR"/>
        </a:p>
      </dgm:t>
    </dgm:pt>
    <dgm:pt modelId="{38EC1061-0A1D-41D4-AF99-9A623BBFC4F8}">
      <dgm:prSet custT="1"/>
      <dgm:spPr/>
      <dgm:t>
        <a:bodyPr/>
        <a:lstStyle/>
        <a:p>
          <a:r>
            <a:rPr lang="hr-HR" sz="2400" dirty="0"/>
            <a:t>- učilo čitati i pisati</a:t>
          </a:r>
          <a:endParaRPr lang="en-US" sz="2400" dirty="0"/>
        </a:p>
      </dgm:t>
    </dgm:pt>
    <dgm:pt modelId="{6CD4A87F-7051-4B9C-8FD0-C8D9539C587B}" type="parTrans" cxnId="{6C6EA6D0-281C-4E27-9757-E64FB55B2F53}">
      <dgm:prSet/>
      <dgm:spPr/>
      <dgm:t>
        <a:bodyPr/>
        <a:lstStyle/>
        <a:p>
          <a:endParaRPr lang="hr-HR"/>
        </a:p>
      </dgm:t>
    </dgm:pt>
    <dgm:pt modelId="{75DAC5EE-BD20-4489-AF03-CE63CCA2C46F}" type="sibTrans" cxnId="{6C6EA6D0-281C-4E27-9757-E64FB55B2F53}">
      <dgm:prSet/>
      <dgm:spPr/>
      <dgm:t>
        <a:bodyPr/>
        <a:lstStyle/>
        <a:p>
          <a:endParaRPr lang="hr-HR"/>
        </a:p>
      </dgm:t>
    </dgm:pt>
    <dgm:pt modelId="{F2B2789B-96B9-4E0F-96ED-D21463EA8C1D}">
      <dgm:prSet custT="1"/>
      <dgm:spPr/>
      <dgm:t>
        <a:bodyPr/>
        <a:lstStyle/>
        <a:p>
          <a:r>
            <a:rPr lang="hr-HR" sz="2400" dirty="0"/>
            <a:t>- </a:t>
          </a:r>
          <a:r>
            <a:rPr lang="hr-HR" sz="2400" dirty="0" smtClean="0"/>
            <a:t>latinski </a:t>
          </a:r>
          <a:r>
            <a:rPr lang="hr-HR" sz="2400" dirty="0"/>
            <a:t>jezik Crkve postaje službeni jezik zapadne Europe.</a:t>
          </a:r>
          <a:endParaRPr lang="en-US" sz="2400" dirty="0"/>
        </a:p>
      </dgm:t>
    </dgm:pt>
    <dgm:pt modelId="{EA29827A-BD9F-4D42-87E1-A0ACCBF67557}" type="parTrans" cxnId="{A82EB048-6361-43EF-8AE8-D86631384BD3}">
      <dgm:prSet/>
      <dgm:spPr/>
      <dgm:t>
        <a:bodyPr/>
        <a:lstStyle/>
        <a:p>
          <a:endParaRPr lang="hr-HR"/>
        </a:p>
      </dgm:t>
    </dgm:pt>
    <dgm:pt modelId="{00B17DD9-F40E-4FB8-BC59-4B845656971B}" type="sibTrans" cxnId="{A82EB048-6361-43EF-8AE8-D86631384BD3}">
      <dgm:prSet/>
      <dgm:spPr/>
      <dgm:t>
        <a:bodyPr/>
        <a:lstStyle/>
        <a:p>
          <a:endParaRPr lang="hr-HR"/>
        </a:p>
      </dgm:t>
    </dgm:pt>
    <dgm:pt modelId="{D0F27419-0E03-40C0-A161-B5A4C270C1FD}" type="pres">
      <dgm:prSet presAssocID="{BB2B3417-AA07-4CBF-A47A-FC5F0BE0E4FD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hr-HR"/>
        </a:p>
      </dgm:t>
    </dgm:pt>
    <dgm:pt modelId="{2DE0DDD5-2AF6-4078-B987-A1267606BA03}" type="pres">
      <dgm:prSet presAssocID="{D6F7385A-45B6-44A3-AC49-F1D359BC28FB}" presName="parentText" presStyleLbl="node1" presStyleIdx="0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429EA7F6-BD5F-4AC3-AF2D-77EDE73F4D49}" type="pres">
      <dgm:prSet presAssocID="{6A0C0E26-3639-43CA-B641-E1CAA8B2C901}" presName="spacer" presStyleCnt="0"/>
      <dgm:spPr/>
    </dgm:pt>
    <dgm:pt modelId="{7F11C8C9-CA5E-45CD-9552-3A08795B1BFE}" type="pres">
      <dgm:prSet presAssocID="{38EC1061-0A1D-41D4-AF99-9A623BBFC4F8}" presName="parentText" presStyleLbl="node1" presStyleIdx="1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D9D6D8B9-C293-4861-9F99-FD28A01955F8}" type="pres">
      <dgm:prSet presAssocID="{75DAC5EE-BD20-4489-AF03-CE63CCA2C46F}" presName="spacer" presStyleCnt="0"/>
      <dgm:spPr/>
    </dgm:pt>
    <dgm:pt modelId="{600B3BA0-4235-4D89-90DC-8B285A63CA10}" type="pres">
      <dgm:prSet presAssocID="{C2777FF3-63BC-4001-8746-F8ABC80B6D38}" presName="parentText" presStyleLbl="node1" presStyleIdx="2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3FEA0CE3-A3D6-452B-9FE9-F1F544077AD5}" type="pres">
      <dgm:prSet presAssocID="{CB191262-2B3A-4CE4-AA14-EF1CAAAF0165}" presName="spacer" presStyleCnt="0"/>
      <dgm:spPr/>
    </dgm:pt>
    <dgm:pt modelId="{D7DEFD9B-CA7B-4849-823F-B1C5C7C1A106}" type="pres">
      <dgm:prSet presAssocID="{48DD6E3D-8A82-4D67-9FC7-48A409A1FCAB}" presName="parentText" presStyleLbl="node1" presStyleIdx="3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C8D538F8-1363-43FE-91DA-050D87AF8525}" type="pres">
      <dgm:prSet presAssocID="{F5FCF3FF-5D5F-4FD1-B6A6-55579828FC4A}" presName="spacer" presStyleCnt="0"/>
      <dgm:spPr/>
    </dgm:pt>
    <dgm:pt modelId="{6F8920BC-8CBD-4F0E-9F04-A68BA84D8A5B}" type="pres">
      <dgm:prSet presAssocID="{F2B2789B-96B9-4E0F-96ED-D21463EA8C1D}" presName="parentText" presStyleLbl="node1" presStyleIdx="4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hr-HR"/>
        </a:p>
      </dgm:t>
    </dgm:pt>
  </dgm:ptLst>
  <dgm:cxnLst>
    <dgm:cxn modelId="{873CE8E5-346F-4BA1-A053-9D82D4D6B70A}" type="presOf" srcId="{C2777FF3-63BC-4001-8746-F8ABC80B6D38}" destId="{600B3BA0-4235-4D89-90DC-8B285A63CA10}" srcOrd="0" destOrd="0" presId="urn:microsoft.com/office/officeart/2005/8/layout/vList2"/>
    <dgm:cxn modelId="{DC8B0E29-EFA7-4158-9376-4098BFA6CA88}" type="presOf" srcId="{F2B2789B-96B9-4E0F-96ED-D21463EA8C1D}" destId="{6F8920BC-8CBD-4F0E-9F04-A68BA84D8A5B}" srcOrd="0" destOrd="0" presId="urn:microsoft.com/office/officeart/2005/8/layout/vList2"/>
    <dgm:cxn modelId="{7AF740B9-ED26-4888-9B97-8683DC89CA69}" srcId="{BB2B3417-AA07-4CBF-A47A-FC5F0BE0E4FD}" destId="{C2777FF3-63BC-4001-8746-F8ABC80B6D38}" srcOrd="2" destOrd="0" parTransId="{E492C939-0A72-43A8-A8A3-5BD0CDF3E991}" sibTransId="{CB191262-2B3A-4CE4-AA14-EF1CAAAF0165}"/>
    <dgm:cxn modelId="{E3C3C56E-071A-4836-B059-D20226179CDE}" srcId="{BB2B3417-AA07-4CBF-A47A-FC5F0BE0E4FD}" destId="{48DD6E3D-8A82-4D67-9FC7-48A409A1FCAB}" srcOrd="3" destOrd="0" parTransId="{3CBA3AD4-3733-4C74-BA24-8810C0F675E9}" sibTransId="{F5FCF3FF-5D5F-4FD1-B6A6-55579828FC4A}"/>
    <dgm:cxn modelId="{A82EB048-6361-43EF-8AE8-D86631384BD3}" srcId="{BB2B3417-AA07-4CBF-A47A-FC5F0BE0E4FD}" destId="{F2B2789B-96B9-4E0F-96ED-D21463EA8C1D}" srcOrd="4" destOrd="0" parTransId="{EA29827A-BD9F-4D42-87E1-A0ACCBF67557}" sibTransId="{00B17DD9-F40E-4FB8-BC59-4B845656971B}"/>
    <dgm:cxn modelId="{923BC12A-805A-4F40-933C-1F7B2A0CA06E}" srcId="{BB2B3417-AA07-4CBF-A47A-FC5F0BE0E4FD}" destId="{D6F7385A-45B6-44A3-AC49-F1D359BC28FB}" srcOrd="0" destOrd="0" parTransId="{AD37EDC6-A529-46D5-9AA3-48C5FAB1D748}" sibTransId="{6A0C0E26-3639-43CA-B641-E1CAA8B2C901}"/>
    <dgm:cxn modelId="{6C6EA6D0-281C-4E27-9757-E64FB55B2F53}" srcId="{BB2B3417-AA07-4CBF-A47A-FC5F0BE0E4FD}" destId="{38EC1061-0A1D-41D4-AF99-9A623BBFC4F8}" srcOrd="1" destOrd="0" parTransId="{6CD4A87F-7051-4B9C-8FD0-C8D9539C587B}" sibTransId="{75DAC5EE-BD20-4489-AF03-CE63CCA2C46F}"/>
    <dgm:cxn modelId="{D561F18E-2199-4B1A-8024-06742275258A}" type="presOf" srcId="{38EC1061-0A1D-41D4-AF99-9A623BBFC4F8}" destId="{7F11C8C9-CA5E-45CD-9552-3A08795B1BFE}" srcOrd="0" destOrd="0" presId="urn:microsoft.com/office/officeart/2005/8/layout/vList2"/>
    <dgm:cxn modelId="{644ACD80-1378-462C-BDB7-951B17FA45AB}" type="presOf" srcId="{BB2B3417-AA07-4CBF-A47A-FC5F0BE0E4FD}" destId="{D0F27419-0E03-40C0-A161-B5A4C270C1FD}" srcOrd="0" destOrd="0" presId="urn:microsoft.com/office/officeart/2005/8/layout/vList2"/>
    <dgm:cxn modelId="{A1E0638C-FE6C-4DF4-AA6F-CB23138C3312}" type="presOf" srcId="{48DD6E3D-8A82-4D67-9FC7-48A409A1FCAB}" destId="{D7DEFD9B-CA7B-4849-823F-B1C5C7C1A106}" srcOrd="0" destOrd="0" presId="urn:microsoft.com/office/officeart/2005/8/layout/vList2"/>
    <dgm:cxn modelId="{BCA6655E-BF3E-46CF-891C-7DEB8FD5E887}" type="presOf" srcId="{D6F7385A-45B6-44A3-AC49-F1D359BC28FB}" destId="{2DE0DDD5-2AF6-4078-B987-A1267606BA03}" srcOrd="0" destOrd="0" presId="urn:microsoft.com/office/officeart/2005/8/layout/vList2"/>
    <dgm:cxn modelId="{BE7CCE01-C17E-4B40-A850-FF2242E2D836}" type="presParOf" srcId="{D0F27419-0E03-40C0-A161-B5A4C270C1FD}" destId="{2DE0DDD5-2AF6-4078-B987-A1267606BA03}" srcOrd="0" destOrd="0" presId="urn:microsoft.com/office/officeart/2005/8/layout/vList2"/>
    <dgm:cxn modelId="{FD7EF5F9-6192-46B3-9036-E1D38BE0605D}" type="presParOf" srcId="{D0F27419-0E03-40C0-A161-B5A4C270C1FD}" destId="{429EA7F6-BD5F-4AC3-AF2D-77EDE73F4D49}" srcOrd="1" destOrd="0" presId="urn:microsoft.com/office/officeart/2005/8/layout/vList2"/>
    <dgm:cxn modelId="{94F68625-FBEE-4ECB-8B90-20FB2ABA3D08}" type="presParOf" srcId="{D0F27419-0E03-40C0-A161-B5A4C270C1FD}" destId="{7F11C8C9-CA5E-45CD-9552-3A08795B1BFE}" srcOrd="2" destOrd="0" presId="urn:microsoft.com/office/officeart/2005/8/layout/vList2"/>
    <dgm:cxn modelId="{DA9DA2B4-7BD1-4C44-9C9C-56D394C161DD}" type="presParOf" srcId="{D0F27419-0E03-40C0-A161-B5A4C270C1FD}" destId="{D9D6D8B9-C293-4861-9F99-FD28A01955F8}" srcOrd="3" destOrd="0" presId="urn:microsoft.com/office/officeart/2005/8/layout/vList2"/>
    <dgm:cxn modelId="{91D51DE3-9142-444E-8ED9-0C1089879978}" type="presParOf" srcId="{D0F27419-0E03-40C0-A161-B5A4C270C1FD}" destId="{600B3BA0-4235-4D89-90DC-8B285A63CA10}" srcOrd="4" destOrd="0" presId="urn:microsoft.com/office/officeart/2005/8/layout/vList2"/>
    <dgm:cxn modelId="{342F08AA-DAB4-4708-B25E-075A1AAAD387}" type="presParOf" srcId="{D0F27419-0E03-40C0-A161-B5A4C270C1FD}" destId="{3FEA0CE3-A3D6-452B-9FE9-F1F544077AD5}" srcOrd="5" destOrd="0" presId="urn:microsoft.com/office/officeart/2005/8/layout/vList2"/>
    <dgm:cxn modelId="{68E7254A-32DE-4ED1-993C-81D7898126ED}" type="presParOf" srcId="{D0F27419-0E03-40C0-A161-B5A4C270C1FD}" destId="{D7DEFD9B-CA7B-4849-823F-B1C5C7C1A106}" srcOrd="6" destOrd="0" presId="urn:microsoft.com/office/officeart/2005/8/layout/vList2"/>
    <dgm:cxn modelId="{D69A51F4-FC02-483E-9DA3-0F85B83E0796}" type="presParOf" srcId="{D0F27419-0E03-40C0-A161-B5A4C270C1FD}" destId="{C8D538F8-1363-43FE-91DA-050D87AF8525}" srcOrd="7" destOrd="0" presId="urn:microsoft.com/office/officeart/2005/8/layout/vList2"/>
    <dgm:cxn modelId="{77BAEA0C-5387-4A3B-851E-6CB59AF84E9A}" type="presParOf" srcId="{D0F27419-0E03-40C0-A161-B5A4C270C1FD}" destId="{6F8920BC-8CBD-4F0E-9F04-A68BA84D8A5B}" srcOrd="8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21734581-DE0F-46A3-A4DD-7D88964164CC}" type="doc">
      <dgm:prSet loTypeId="urn:microsoft.com/office/officeart/2005/8/layout/vList2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565DE6B4-7962-43FF-B808-E1E96B8FEEF7}">
      <dgm:prSet custT="1"/>
      <dgm:spPr/>
      <dgm:t>
        <a:bodyPr/>
        <a:lstStyle/>
        <a:p>
          <a:r>
            <a:rPr lang="hr-HR" sz="2400" dirty="0"/>
            <a:t>Od rimske civilizacije na prostoru zapada preostala samo Kršćanska Crkva.</a:t>
          </a:r>
          <a:endParaRPr lang="en-US" sz="2400" dirty="0"/>
        </a:p>
      </dgm:t>
    </dgm:pt>
    <dgm:pt modelId="{B6C22740-5959-4763-AAB1-C94CE131F191}" type="parTrans" cxnId="{E1D96D37-A23B-4FEE-9D07-3F41329BA2CF}">
      <dgm:prSet/>
      <dgm:spPr/>
      <dgm:t>
        <a:bodyPr/>
        <a:lstStyle/>
        <a:p>
          <a:endParaRPr lang="en-US"/>
        </a:p>
      </dgm:t>
    </dgm:pt>
    <dgm:pt modelId="{3B7DE0B6-CB58-463D-9BA1-F4B94B96D088}" type="sibTrans" cxnId="{E1D96D37-A23B-4FEE-9D07-3F41329BA2CF}">
      <dgm:prSet/>
      <dgm:spPr/>
      <dgm:t>
        <a:bodyPr/>
        <a:lstStyle/>
        <a:p>
          <a:endParaRPr lang="en-US"/>
        </a:p>
      </dgm:t>
    </dgm:pt>
    <dgm:pt modelId="{5B80C30A-04D5-4B87-BDAA-47CBCC38CF56}">
      <dgm:prSet custT="1"/>
      <dgm:spPr/>
      <dgm:t>
        <a:bodyPr/>
        <a:lstStyle/>
        <a:p>
          <a:r>
            <a:rPr lang="hr-HR" sz="2400" dirty="0"/>
            <a:t>Na istoku jača utjecaj carigradskog patrijarha</a:t>
          </a:r>
          <a:endParaRPr lang="en-US" sz="2400" dirty="0"/>
        </a:p>
      </dgm:t>
    </dgm:pt>
    <dgm:pt modelId="{518EC181-4DB7-4F1C-8C6B-AE5158F3F319}" type="parTrans" cxnId="{3F490B6E-8608-4BB4-82B6-1D9510DED2D2}">
      <dgm:prSet/>
      <dgm:spPr/>
      <dgm:t>
        <a:bodyPr/>
        <a:lstStyle/>
        <a:p>
          <a:endParaRPr lang="hr-HR"/>
        </a:p>
      </dgm:t>
    </dgm:pt>
    <dgm:pt modelId="{7D2FCDE8-BCC3-4999-9A2C-F0B7E12DCCF9}" type="sibTrans" cxnId="{3F490B6E-8608-4BB4-82B6-1D9510DED2D2}">
      <dgm:prSet/>
      <dgm:spPr/>
      <dgm:t>
        <a:bodyPr/>
        <a:lstStyle/>
        <a:p>
          <a:endParaRPr lang="hr-HR"/>
        </a:p>
      </dgm:t>
    </dgm:pt>
    <dgm:pt modelId="{972B24FA-DD32-4E92-A56B-74273A010051}">
      <dgm:prSet custT="1"/>
      <dgm:spPr/>
      <dgm:t>
        <a:bodyPr/>
        <a:lstStyle/>
        <a:p>
          <a:r>
            <a:rPr lang="hr-HR" sz="2400" dirty="0"/>
            <a:t>Rimski papa, poglavar Katoličke crkve</a:t>
          </a:r>
          <a:endParaRPr lang="en-US" sz="2400" dirty="0"/>
        </a:p>
      </dgm:t>
    </dgm:pt>
    <dgm:pt modelId="{6F4F9AAB-FE04-4A23-BC28-40AE4D3D7343}" type="parTrans" cxnId="{EC85B964-6CCE-4EB1-9B3D-694974ADD039}">
      <dgm:prSet/>
      <dgm:spPr/>
      <dgm:t>
        <a:bodyPr/>
        <a:lstStyle/>
        <a:p>
          <a:endParaRPr lang="hr-HR"/>
        </a:p>
      </dgm:t>
    </dgm:pt>
    <dgm:pt modelId="{4365881A-DEFE-4AAF-8839-C222D8D693F1}" type="sibTrans" cxnId="{EC85B964-6CCE-4EB1-9B3D-694974ADD039}">
      <dgm:prSet/>
      <dgm:spPr/>
      <dgm:t>
        <a:bodyPr/>
        <a:lstStyle/>
        <a:p>
          <a:endParaRPr lang="hr-HR"/>
        </a:p>
      </dgm:t>
    </dgm:pt>
    <dgm:pt modelId="{0A82FFC9-96A1-44E3-BAD4-27BCA0551EC6}">
      <dgm:prSet custT="1"/>
      <dgm:spPr/>
      <dgm:t>
        <a:bodyPr/>
        <a:lstStyle/>
        <a:p>
          <a:r>
            <a:rPr lang="hr-HR" sz="2400" dirty="0"/>
            <a:t>Biskupi i župnici</a:t>
          </a:r>
          <a:endParaRPr lang="en-US" sz="2400" dirty="0"/>
        </a:p>
      </dgm:t>
    </dgm:pt>
    <dgm:pt modelId="{7946655F-9FB0-46FF-B469-501153B68CC7}" type="parTrans" cxnId="{08D17BA2-B9FC-4C24-8DFE-28A17824B3D2}">
      <dgm:prSet/>
      <dgm:spPr/>
      <dgm:t>
        <a:bodyPr/>
        <a:lstStyle/>
        <a:p>
          <a:endParaRPr lang="hr-HR"/>
        </a:p>
      </dgm:t>
    </dgm:pt>
    <dgm:pt modelId="{099B3212-8BB1-4B63-A23B-C55386E8B6E7}" type="sibTrans" cxnId="{08D17BA2-B9FC-4C24-8DFE-28A17824B3D2}">
      <dgm:prSet/>
      <dgm:spPr/>
      <dgm:t>
        <a:bodyPr/>
        <a:lstStyle/>
        <a:p>
          <a:endParaRPr lang="hr-HR"/>
        </a:p>
      </dgm:t>
    </dgm:pt>
    <dgm:pt modelId="{450D8DA0-3691-44EF-8D63-156A7DA66731}">
      <dgm:prSet custT="1"/>
      <dgm:spPr/>
      <dgm:t>
        <a:bodyPr/>
        <a:lstStyle/>
        <a:p>
          <a:r>
            <a:rPr lang="hr-HR" sz="2400" dirty="0"/>
            <a:t>Nadbiskupi, djeluju u većim crkvenim središtima.</a:t>
          </a:r>
        </a:p>
      </dgm:t>
    </dgm:pt>
    <dgm:pt modelId="{F5122ECF-C6A4-45BF-9171-318F1A3C864F}" type="parTrans" cxnId="{24BEDF57-59A7-4318-B84D-CC8F4A2016EF}">
      <dgm:prSet/>
      <dgm:spPr/>
      <dgm:t>
        <a:bodyPr/>
        <a:lstStyle/>
        <a:p>
          <a:endParaRPr lang="hr-HR"/>
        </a:p>
      </dgm:t>
    </dgm:pt>
    <dgm:pt modelId="{04B4CF09-0220-4B23-B8EB-5C8B42241DB3}" type="sibTrans" cxnId="{24BEDF57-59A7-4318-B84D-CC8F4A2016EF}">
      <dgm:prSet/>
      <dgm:spPr/>
      <dgm:t>
        <a:bodyPr/>
        <a:lstStyle/>
        <a:p>
          <a:endParaRPr lang="hr-HR"/>
        </a:p>
      </dgm:t>
    </dgm:pt>
    <dgm:pt modelId="{C8963E02-0099-4DF4-9916-3377D0219B53}">
      <dgm:prSet custT="1"/>
      <dgm:spPr/>
      <dgm:t>
        <a:bodyPr/>
        <a:lstStyle/>
        <a:p>
          <a:r>
            <a:rPr lang="hr-HR" sz="2400" dirty="0"/>
            <a:t>Latinski jezik, službeni jezik Rimske Crkve</a:t>
          </a:r>
        </a:p>
      </dgm:t>
    </dgm:pt>
    <dgm:pt modelId="{BBE11032-B24C-41CA-8076-7C72A8B0BC12}" type="parTrans" cxnId="{719D76CF-B12F-4BD2-AA72-1C353AF4C7D1}">
      <dgm:prSet/>
      <dgm:spPr/>
      <dgm:t>
        <a:bodyPr/>
        <a:lstStyle/>
        <a:p>
          <a:endParaRPr lang="hr-HR"/>
        </a:p>
      </dgm:t>
    </dgm:pt>
    <dgm:pt modelId="{E4666154-2E6D-42E8-86DC-FA3947CF6F83}" type="sibTrans" cxnId="{719D76CF-B12F-4BD2-AA72-1C353AF4C7D1}">
      <dgm:prSet/>
      <dgm:spPr/>
      <dgm:t>
        <a:bodyPr/>
        <a:lstStyle/>
        <a:p>
          <a:endParaRPr lang="hr-HR"/>
        </a:p>
      </dgm:t>
    </dgm:pt>
    <dgm:pt modelId="{73A2E6A9-4F7A-461B-88F0-77D4049852C7}" type="pres">
      <dgm:prSet presAssocID="{21734581-DE0F-46A3-A4DD-7D88964164CC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hr-HR"/>
        </a:p>
      </dgm:t>
    </dgm:pt>
    <dgm:pt modelId="{AA3CAB75-B7EB-428B-BF74-8CDEACF7D7FE}" type="pres">
      <dgm:prSet presAssocID="{565DE6B4-7962-43FF-B808-E1E96B8FEEF7}" presName="parentText" presStyleLbl="node1" presStyleIdx="0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BB2AF1E7-0E0A-44E9-A25D-360B09E778EF}" type="pres">
      <dgm:prSet presAssocID="{3B7DE0B6-CB58-463D-9BA1-F4B94B96D088}" presName="spacer" presStyleCnt="0"/>
      <dgm:spPr/>
    </dgm:pt>
    <dgm:pt modelId="{F747908B-824B-4715-A6AD-5F927E907293}" type="pres">
      <dgm:prSet presAssocID="{5B80C30A-04D5-4B87-BDAA-47CBCC38CF56}" presName="parentText" presStyleLbl="node1" presStyleIdx="1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70DC934F-02BF-4B0A-884D-53FFC9EE06AE}" type="pres">
      <dgm:prSet presAssocID="{7D2FCDE8-BCC3-4999-9A2C-F0B7E12DCCF9}" presName="spacer" presStyleCnt="0"/>
      <dgm:spPr/>
    </dgm:pt>
    <dgm:pt modelId="{037BC94D-B434-4E97-8FC9-18D45BF2C54B}" type="pres">
      <dgm:prSet presAssocID="{972B24FA-DD32-4E92-A56B-74273A010051}" presName="parentText" presStyleLbl="node1" presStyleIdx="2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864FEAF3-B175-4E5C-9EE9-70B614A3229E}" type="pres">
      <dgm:prSet presAssocID="{4365881A-DEFE-4AAF-8839-C222D8D693F1}" presName="spacer" presStyleCnt="0"/>
      <dgm:spPr/>
    </dgm:pt>
    <dgm:pt modelId="{6CD4DCB7-1747-48A4-A606-CEB6DFBD7F10}" type="pres">
      <dgm:prSet presAssocID="{0A82FFC9-96A1-44E3-BAD4-27BCA0551EC6}" presName="parentText" presStyleLbl="node1" presStyleIdx="3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D413CBA4-94D6-4EEC-94A5-035A4449F05B}" type="pres">
      <dgm:prSet presAssocID="{099B3212-8BB1-4B63-A23B-C55386E8B6E7}" presName="spacer" presStyleCnt="0"/>
      <dgm:spPr/>
    </dgm:pt>
    <dgm:pt modelId="{DAF69A2B-3FDD-441C-8CE9-79551BD0EFD9}" type="pres">
      <dgm:prSet presAssocID="{450D8DA0-3691-44EF-8D63-156A7DA66731}" presName="parentText" presStyleLbl="node1" presStyleIdx="4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926788BC-DD8D-4A63-9ABF-6C2635963158}" type="pres">
      <dgm:prSet presAssocID="{04B4CF09-0220-4B23-B8EB-5C8B42241DB3}" presName="spacer" presStyleCnt="0"/>
      <dgm:spPr/>
    </dgm:pt>
    <dgm:pt modelId="{033B71A6-35B3-4864-AFFE-1ED8CE4EA3AE}" type="pres">
      <dgm:prSet presAssocID="{C8963E02-0099-4DF4-9916-3377D0219B53}" presName="parentText" presStyleLbl="node1" presStyleIdx="5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hr-HR"/>
        </a:p>
      </dgm:t>
    </dgm:pt>
  </dgm:ptLst>
  <dgm:cxnLst>
    <dgm:cxn modelId="{943AE3A2-DD75-4A60-85D8-BB5FDAA58963}" type="presOf" srcId="{972B24FA-DD32-4E92-A56B-74273A010051}" destId="{037BC94D-B434-4E97-8FC9-18D45BF2C54B}" srcOrd="0" destOrd="0" presId="urn:microsoft.com/office/officeart/2005/8/layout/vList2"/>
    <dgm:cxn modelId="{98A01439-AD82-4659-AFBC-41226B864573}" type="presOf" srcId="{0A82FFC9-96A1-44E3-BAD4-27BCA0551EC6}" destId="{6CD4DCB7-1747-48A4-A606-CEB6DFBD7F10}" srcOrd="0" destOrd="0" presId="urn:microsoft.com/office/officeart/2005/8/layout/vList2"/>
    <dgm:cxn modelId="{E33F36CF-6AA8-4601-A86F-B469269BF415}" type="presOf" srcId="{5B80C30A-04D5-4B87-BDAA-47CBCC38CF56}" destId="{F747908B-824B-4715-A6AD-5F927E907293}" srcOrd="0" destOrd="0" presId="urn:microsoft.com/office/officeart/2005/8/layout/vList2"/>
    <dgm:cxn modelId="{08D17BA2-B9FC-4C24-8DFE-28A17824B3D2}" srcId="{21734581-DE0F-46A3-A4DD-7D88964164CC}" destId="{0A82FFC9-96A1-44E3-BAD4-27BCA0551EC6}" srcOrd="3" destOrd="0" parTransId="{7946655F-9FB0-46FF-B469-501153B68CC7}" sibTransId="{099B3212-8BB1-4B63-A23B-C55386E8B6E7}"/>
    <dgm:cxn modelId="{B5205395-88AD-44EC-8BCF-2CE40C66D9B4}" type="presOf" srcId="{C8963E02-0099-4DF4-9916-3377D0219B53}" destId="{033B71A6-35B3-4864-AFFE-1ED8CE4EA3AE}" srcOrd="0" destOrd="0" presId="urn:microsoft.com/office/officeart/2005/8/layout/vList2"/>
    <dgm:cxn modelId="{24BEDF57-59A7-4318-B84D-CC8F4A2016EF}" srcId="{21734581-DE0F-46A3-A4DD-7D88964164CC}" destId="{450D8DA0-3691-44EF-8D63-156A7DA66731}" srcOrd="4" destOrd="0" parTransId="{F5122ECF-C6A4-45BF-9171-318F1A3C864F}" sibTransId="{04B4CF09-0220-4B23-B8EB-5C8B42241DB3}"/>
    <dgm:cxn modelId="{7F3621E5-C779-4773-9104-86E70ECC4792}" type="presOf" srcId="{565DE6B4-7962-43FF-B808-E1E96B8FEEF7}" destId="{AA3CAB75-B7EB-428B-BF74-8CDEACF7D7FE}" srcOrd="0" destOrd="0" presId="urn:microsoft.com/office/officeart/2005/8/layout/vList2"/>
    <dgm:cxn modelId="{719D76CF-B12F-4BD2-AA72-1C353AF4C7D1}" srcId="{21734581-DE0F-46A3-A4DD-7D88964164CC}" destId="{C8963E02-0099-4DF4-9916-3377D0219B53}" srcOrd="5" destOrd="0" parTransId="{BBE11032-B24C-41CA-8076-7C72A8B0BC12}" sibTransId="{E4666154-2E6D-42E8-86DC-FA3947CF6F83}"/>
    <dgm:cxn modelId="{EC85B964-6CCE-4EB1-9B3D-694974ADD039}" srcId="{21734581-DE0F-46A3-A4DD-7D88964164CC}" destId="{972B24FA-DD32-4E92-A56B-74273A010051}" srcOrd="2" destOrd="0" parTransId="{6F4F9AAB-FE04-4A23-BC28-40AE4D3D7343}" sibTransId="{4365881A-DEFE-4AAF-8839-C222D8D693F1}"/>
    <dgm:cxn modelId="{E1D96D37-A23B-4FEE-9D07-3F41329BA2CF}" srcId="{21734581-DE0F-46A3-A4DD-7D88964164CC}" destId="{565DE6B4-7962-43FF-B808-E1E96B8FEEF7}" srcOrd="0" destOrd="0" parTransId="{B6C22740-5959-4763-AAB1-C94CE131F191}" sibTransId="{3B7DE0B6-CB58-463D-9BA1-F4B94B96D088}"/>
    <dgm:cxn modelId="{3F490B6E-8608-4BB4-82B6-1D9510DED2D2}" srcId="{21734581-DE0F-46A3-A4DD-7D88964164CC}" destId="{5B80C30A-04D5-4B87-BDAA-47CBCC38CF56}" srcOrd="1" destOrd="0" parTransId="{518EC181-4DB7-4F1C-8C6B-AE5158F3F319}" sibTransId="{7D2FCDE8-BCC3-4999-9A2C-F0B7E12DCCF9}"/>
    <dgm:cxn modelId="{B53C0A24-C31E-4ABE-98E5-BDD889D76FD8}" type="presOf" srcId="{450D8DA0-3691-44EF-8D63-156A7DA66731}" destId="{DAF69A2B-3FDD-441C-8CE9-79551BD0EFD9}" srcOrd="0" destOrd="0" presId="urn:microsoft.com/office/officeart/2005/8/layout/vList2"/>
    <dgm:cxn modelId="{6819ADC3-ED69-4452-A334-3F535151AD6C}" type="presOf" srcId="{21734581-DE0F-46A3-A4DD-7D88964164CC}" destId="{73A2E6A9-4F7A-461B-88F0-77D4049852C7}" srcOrd="0" destOrd="0" presId="urn:microsoft.com/office/officeart/2005/8/layout/vList2"/>
    <dgm:cxn modelId="{2DFB5F79-D66F-4DF3-8AF3-EE2D245228E0}" type="presParOf" srcId="{73A2E6A9-4F7A-461B-88F0-77D4049852C7}" destId="{AA3CAB75-B7EB-428B-BF74-8CDEACF7D7FE}" srcOrd="0" destOrd="0" presId="urn:microsoft.com/office/officeart/2005/8/layout/vList2"/>
    <dgm:cxn modelId="{65C8BD7D-268B-497B-AF2E-A8482353DC2B}" type="presParOf" srcId="{73A2E6A9-4F7A-461B-88F0-77D4049852C7}" destId="{BB2AF1E7-0E0A-44E9-A25D-360B09E778EF}" srcOrd="1" destOrd="0" presId="urn:microsoft.com/office/officeart/2005/8/layout/vList2"/>
    <dgm:cxn modelId="{A8B3F2A7-8DE5-4391-A6CB-8176403ACAC5}" type="presParOf" srcId="{73A2E6A9-4F7A-461B-88F0-77D4049852C7}" destId="{F747908B-824B-4715-A6AD-5F927E907293}" srcOrd="2" destOrd="0" presId="urn:microsoft.com/office/officeart/2005/8/layout/vList2"/>
    <dgm:cxn modelId="{C227EF05-93FB-435D-B9C1-ACC93A00E55F}" type="presParOf" srcId="{73A2E6A9-4F7A-461B-88F0-77D4049852C7}" destId="{70DC934F-02BF-4B0A-884D-53FFC9EE06AE}" srcOrd="3" destOrd="0" presId="urn:microsoft.com/office/officeart/2005/8/layout/vList2"/>
    <dgm:cxn modelId="{AE5F7DA5-1572-4882-ABB8-F9C05297B9D9}" type="presParOf" srcId="{73A2E6A9-4F7A-461B-88F0-77D4049852C7}" destId="{037BC94D-B434-4E97-8FC9-18D45BF2C54B}" srcOrd="4" destOrd="0" presId="urn:microsoft.com/office/officeart/2005/8/layout/vList2"/>
    <dgm:cxn modelId="{A0C6C0A1-25BE-4C3E-9199-DE11AC25C8DF}" type="presParOf" srcId="{73A2E6A9-4F7A-461B-88F0-77D4049852C7}" destId="{864FEAF3-B175-4E5C-9EE9-70B614A3229E}" srcOrd="5" destOrd="0" presId="urn:microsoft.com/office/officeart/2005/8/layout/vList2"/>
    <dgm:cxn modelId="{8EB9A11F-E755-4906-9173-BE5A674EDD1F}" type="presParOf" srcId="{73A2E6A9-4F7A-461B-88F0-77D4049852C7}" destId="{6CD4DCB7-1747-48A4-A606-CEB6DFBD7F10}" srcOrd="6" destOrd="0" presId="urn:microsoft.com/office/officeart/2005/8/layout/vList2"/>
    <dgm:cxn modelId="{A0780225-3380-4416-94C9-570754283C10}" type="presParOf" srcId="{73A2E6A9-4F7A-461B-88F0-77D4049852C7}" destId="{D413CBA4-94D6-4EEC-94A5-035A4449F05B}" srcOrd="7" destOrd="0" presId="urn:microsoft.com/office/officeart/2005/8/layout/vList2"/>
    <dgm:cxn modelId="{3C339A06-CAD4-4E9C-8DA3-0FA8E12F9412}" type="presParOf" srcId="{73A2E6A9-4F7A-461B-88F0-77D4049852C7}" destId="{DAF69A2B-3FDD-441C-8CE9-79551BD0EFD9}" srcOrd="8" destOrd="0" presId="urn:microsoft.com/office/officeart/2005/8/layout/vList2"/>
    <dgm:cxn modelId="{59F6D55C-831D-48E0-BFF7-EFDF13CB72CD}" type="presParOf" srcId="{73A2E6A9-4F7A-461B-88F0-77D4049852C7}" destId="{926788BC-DD8D-4A63-9ABF-6C2635963158}" srcOrd="9" destOrd="0" presId="urn:microsoft.com/office/officeart/2005/8/layout/vList2"/>
    <dgm:cxn modelId="{679C43E6-5592-4B5F-B9F7-26E847B6EC60}" type="presParOf" srcId="{73A2E6A9-4F7A-461B-88F0-77D4049852C7}" destId="{033B71A6-35B3-4864-AFFE-1ED8CE4EA3AE}" srcOrd="1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554A291B-5859-4E7D-ADF3-B016FB24E479}" type="doc">
      <dgm:prSet loTypeId="urn:microsoft.com/office/officeart/2005/8/layout/vList2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EC44CBA5-35F3-47B4-AA59-0D03D417A729}">
      <dgm:prSet custT="1"/>
      <dgm:spPr/>
      <dgm:t>
        <a:bodyPr/>
        <a:lstStyle/>
        <a:p>
          <a:r>
            <a:rPr lang="hr-HR" sz="2400" dirty="0"/>
            <a:t>Grade se samostani i osnivaju crkveni redovi</a:t>
          </a:r>
          <a:endParaRPr lang="en-US" sz="2400" dirty="0"/>
        </a:p>
      </dgm:t>
    </dgm:pt>
    <dgm:pt modelId="{B28B39C1-5555-4D1E-BF19-7E35A89F97A4}" type="parTrans" cxnId="{F7E411A5-DFE3-46F5-9849-8435D023B112}">
      <dgm:prSet/>
      <dgm:spPr/>
      <dgm:t>
        <a:bodyPr/>
        <a:lstStyle/>
        <a:p>
          <a:endParaRPr lang="en-US"/>
        </a:p>
      </dgm:t>
    </dgm:pt>
    <dgm:pt modelId="{E89E81AA-28E3-447E-B89D-EA4027CEF02D}" type="sibTrans" cxnId="{F7E411A5-DFE3-46F5-9849-8435D023B112}">
      <dgm:prSet/>
      <dgm:spPr/>
      <dgm:t>
        <a:bodyPr/>
        <a:lstStyle/>
        <a:p>
          <a:endParaRPr lang="en-US"/>
        </a:p>
      </dgm:t>
    </dgm:pt>
    <dgm:pt modelId="{1D200AA4-385F-45A8-9F79-6B9E2B61F68A}">
      <dgm:prSet custT="1"/>
      <dgm:spPr/>
      <dgm:t>
        <a:bodyPr/>
        <a:lstStyle/>
        <a:p>
          <a:r>
            <a:rPr lang="hr-HR" sz="2400" dirty="0"/>
            <a:t>Zemljišni posjedi i prihodi</a:t>
          </a:r>
          <a:endParaRPr lang="en-US" sz="2400" dirty="0"/>
        </a:p>
      </dgm:t>
    </dgm:pt>
    <dgm:pt modelId="{B73ADC7C-D9DA-40FC-BADE-F19FE802B966}" type="parTrans" cxnId="{9F24634C-9980-4B7B-9919-4EC99BB7878B}">
      <dgm:prSet/>
      <dgm:spPr/>
    </dgm:pt>
    <dgm:pt modelId="{4590E4AA-2FD1-455D-9CBF-28B252197151}" type="sibTrans" cxnId="{9F24634C-9980-4B7B-9919-4EC99BB7878B}">
      <dgm:prSet/>
      <dgm:spPr/>
    </dgm:pt>
    <dgm:pt modelId="{615EF69E-1109-4AEA-ABE1-3807455A538B}">
      <dgm:prSet custT="1"/>
      <dgm:spPr/>
      <dgm:t>
        <a:bodyPr/>
        <a:lstStyle/>
        <a:p>
          <a:r>
            <a:rPr lang="hr-HR" sz="2400" dirty="0"/>
            <a:t>Benediktinci, najvažniji red ranog srednjeg vijeka</a:t>
          </a:r>
          <a:endParaRPr lang="en-US" sz="2400" dirty="0"/>
        </a:p>
      </dgm:t>
    </dgm:pt>
    <dgm:pt modelId="{CFB38610-3B40-44B3-9CDF-C0BB4A46AE54}" type="parTrans" cxnId="{BE34ED37-B861-4A9B-99EF-1F5723DE3478}">
      <dgm:prSet/>
      <dgm:spPr/>
    </dgm:pt>
    <dgm:pt modelId="{24AB67C8-C750-4FB4-8F60-67F2C2537AB8}" type="sibTrans" cxnId="{BE34ED37-B861-4A9B-99EF-1F5723DE3478}">
      <dgm:prSet/>
      <dgm:spPr/>
    </dgm:pt>
    <dgm:pt modelId="{EDBDBD47-CAD5-4C54-8C0E-E7CCF03DB4F2}">
      <dgm:prSet custT="1"/>
      <dgm:spPr/>
      <dgm:t>
        <a:bodyPr/>
        <a:lstStyle/>
        <a:p>
          <a:r>
            <a:rPr lang="hr-HR" sz="2400" dirty="0"/>
            <a:t>Red sv. Benedikta osnovan u VI. stoljeću</a:t>
          </a:r>
          <a:endParaRPr lang="en-US" sz="2400" dirty="0"/>
        </a:p>
      </dgm:t>
    </dgm:pt>
    <dgm:pt modelId="{3B12406E-4418-4547-BA05-965020D26F0C}" type="parTrans" cxnId="{0C618AA7-F4CE-49D8-B64A-A0E692E3C8A3}">
      <dgm:prSet/>
      <dgm:spPr/>
    </dgm:pt>
    <dgm:pt modelId="{A7715623-09DE-4562-960D-B11CCD748ACD}" type="sibTrans" cxnId="{0C618AA7-F4CE-49D8-B64A-A0E692E3C8A3}">
      <dgm:prSet/>
      <dgm:spPr/>
    </dgm:pt>
    <dgm:pt modelId="{E0FC28EA-8F19-4628-8490-644492B1B6FE}">
      <dgm:prSet custT="1"/>
      <dgm:spPr/>
      <dgm:t>
        <a:bodyPr/>
        <a:lstStyle/>
        <a:p>
          <a:r>
            <a:rPr lang="hr-HR" sz="2400" dirty="0"/>
            <a:t>Opatije, benediktinski samostani</a:t>
          </a:r>
          <a:endParaRPr lang="en-US" sz="2400" dirty="0"/>
        </a:p>
      </dgm:t>
    </dgm:pt>
    <dgm:pt modelId="{B8E707D3-0031-4CB3-BDAF-4760733A9FD2}" type="parTrans" cxnId="{77A795C1-C08C-4481-91C5-241609B3BDC4}">
      <dgm:prSet/>
      <dgm:spPr/>
    </dgm:pt>
    <dgm:pt modelId="{4AC4F1FC-6289-4D65-87D0-145D153473CC}" type="sibTrans" cxnId="{77A795C1-C08C-4481-91C5-241609B3BDC4}">
      <dgm:prSet/>
      <dgm:spPr/>
    </dgm:pt>
    <dgm:pt modelId="{14A5F5CD-156A-409D-B5D9-B44866ADEFF2}">
      <dgm:prSet custT="1"/>
      <dgm:spPr/>
      <dgm:t>
        <a:bodyPr/>
        <a:lstStyle/>
        <a:p>
          <a:r>
            <a:rPr lang="hr-HR" sz="2400" dirty="0"/>
            <a:t>Opat, poglavar opatije</a:t>
          </a:r>
          <a:endParaRPr lang="en-US" sz="2400" dirty="0"/>
        </a:p>
      </dgm:t>
    </dgm:pt>
    <dgm:pt modelId="{0483B031-1DD2-4DAE-9BF1-3853644F3FE2}" type="parTrans" cxnId="{25580B8B-0C02-4745-88B2-5B8EBC07CB5A}">
      <dgm:prSet/>
      <dgm:spPr/>
    </dgm:pt>
    <dgm:pt modelId="{B04E742F-5DF1-4965-B540-C742485A4B5A}" type="sibTrans" cxnId="{25580B8B-0C02-4745-88B2-5B8EBC07CB5A}">
      <dgm:prSet/>
      <dgm:spPr/>
    </dgm:pt>
    <dgm:pt modelId="{644FA55A-6B57-48CB-BA32-ED135EAD1745}" type="pres">
      <dgm:prSet presAssocID="{554A291B-5859-4E7D-ADF3-B016FB24E479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hr-HR"/>
        </a:p>
      </dgm:t>
    </dgm:pt>
    <dgm:pt modelId="{883ED82C-4867-4FE1-831B-0E635C919E5C}" type="pres">
      <dgm:prSet presAssocID="{EC44CBA5-35F3-47B4-AA59-0D03D417A729}" presName="parentText" presStyleLbl="node1" presStyleIdx="0" presStyleCnt="6" custLinFactNeighborX="-20" custLinFactNeighborY="20063">
        <dgm:presLayoutVars>
          <dgm:chMax val="0"/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77E81AE1-C902-488F-95E7-D3B84AD4D832}" type="pres">
      <dgm:prSet presAssocID="{E89E81AA-28E3-447E-B89D-EA4027CEF02D}" presName="spacer" presStyleCnt="0"/>
      <dgm:spPr/>
    </dgm:pt>
    <dgm:pt modelId="{22641845-25EE-4837-B234-85DA1145E62B}" type="pres">
      <dgm:prSet presAssocID="{1D200AA4-385F-45A8-9F79-6B9E2B61F68A}" presName="parentText" presStyleLbl="node1" presStyleIdx="1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DC591A50-E309-4FEC-85A3-D8C30FF278CE}" type="pres">
      <dgm:prSet presAssocID="{4590E4AA-2FD1-455D-9CBF-28B252197151}" presName="spacer" presStyleCnt="0"/>
      <dgm:spPr/>
    </dgm:pt>
    <dgm:pt modelId="{1CB8765B-B438-48B9-99A0-B8F212927D43}" type="pres">
      <dgm:prSet presAssocID="{615EF69E-1109-4AEA-ABE1-3807455A538B}" presName="parentText" presStyleLbl="node1" presStyleIdx="2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20E2C187-12EB-4C51-8B19-473BE41812D7}" type="pres">
      <dgm:prSet presAssocID="{24AB67C8-C750-4FB4-8F60-67F2C2537AB8}" presName="spacer" presStyleCnt="0"/>
      <dgm:spPr/>
    </dgm:pt>
    <dgm:pt modelId="{9359D951-0EEC-49D4-B530-0569E7E8AD4A}" type="pres">
      <dgm:prSet presAssocID="{EDBDBD47-CAD5-4C54-8C0E-E7CCF03DB4F2}" presName="parentText" presStyleLbl="node1" presStyleIdx="3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EB0F982B-A588-42AF-BBFB-AFB5566D2536}" type="pres">
      <dgm:prSet presAssocID="{A7715623-09DE-4562-960D-B11CCD748ACD}" presName="spacer" presStyleCnt="0"/>
      <dgm:spPr/>
    </dgm:pt>
    <dgm:pt modelId="{25A3979C-9308-4D5F-9C2B-CBF7529A873C}" type="pres">
      <dgm:prSet presAssocID="{E0FC28EA-8F19-4628-8490-644492B1B6FE}" presName="parentText" presStyleLbl="node1" presStyleIdx="4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961CA75D-B5BD-48C5-8A36-9E2B0FEFC2D2}" type="pres">
      <dgm:prSet presAssocID="{4AC4F1FC-6289-4D65-87D0-145D153473CC}" presName="spacer" presStyleCnt="0"/>
      <dgm:spPr/>
    </dgm:pt>
    <dgm:pt modelId="{19DC08E5-1A9B-45DC-9899-147EE736C1DA}" type="pres">
      <dgm:prSet presAssocID="{14A5F5CD-156A-409D-B5D9-B44866ADEFF2}" presName="parentText" presStyleLbl="node1" presStyleIdx="5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hr-HR"/>
        </a:p>
      </dgm:t>
    </dgm:pt>
  </dgm:ptLst>
  <dgm:cxnLst>
    <dgm:cxn modelId="{0C618AA7-F4CE-49D8-B64A-A0E692E3C8A3}" srcId="{554A291B-5859-4E7D-ADF3-B016FB24E479}" destId="{EDBDBD47-CAD5-4C54-8C0E-E7CCF03DB4F2}" srcOrd="3" destOrd="0" parTransId="{3B12406E-4418-4547-BA05-965020D26F0C}" sibTransId="{A7715623-09DE-4562-960D-B11CCD748ACD}"/>
    <dgm:cxn modelId="{BE34ED37-B861-4A9B-99EF-1F5723DE3478}" srcId="{554A291B-5859-4E7D-ADF3-B016FB24E479}" destId="{615EF69E-1109-4AEA-ABE1-3807455A538B}" srcOrd="2" destOrd="0" parTransId="{CFB38610-3B40-44B3-9CDF-C0BB4A46AE54}" sibTransId="{24AB67C8-C750-4FB4-8F60-67F2C2537AB8}"/>
    <dgm:cxn modelId="{25580B8B-0C02-4745-88B2-5B8EBC07CB5A}" srcId="{554A291B-5859-4E7D-ADF3-B016FB24E479}" destId="{14A5F5CD-156A-409D-B5D9-B44866ADEFF2}" srcOrd="5" destOrd="0" parTransId="{0483B031-1DD2-4DAE-9BF1-3853644F3FE2}" sibTransId="{B04E742F-5DF1-4965-B540-C742485A4B5A}"/>
    <dgm:cxn modelId="{33FB28B1-3B17-4143-8726-16ED4DF82DF8}" type="presOf" srcId="{E0FC28EA-8F19-4628-8490-644492B1B6FE}" destId="{25A3979C-9308-4D5F-9C2B-CBF7529A873C}" srcOrd="0" destOrd="0" presId="urn:microsoft.com/office/officeart/2005/8/layout/vList2"/>
    <dgm:cxn modelId="{6D359D03-C100-4195-B311-473425E17E20}" type="presOf" srcId="{14A5F5CD-156A-409D-B5D9-B44866ADEFF2}" destId="{19DC08E5-1A9B-45DC-9899-147EE736C1DA}" srcOrd="0" destOrd="0" presId="urn:microsoft.com/office/officeart/2005/8/layout/vList2"/>
    <dgm:cxn modelId="{5429C4E5-425B-4B63-83C8-01F6D8F075DA}" type="presOf" srcId="{554A291B-5859-4E7D-ADF3-B016FB24E479}" destId="{644FA55A-6B57-48CB-BA32-ED135EAD1745}" srcOrd="0" destOrd="0" presId="urn:microsoft.com/office/officeart/2005/8/layout/vList2"/>
    <dgm:cxn modelId="{A520FB1C-0121-4575-9778-82022CDF2F19}" type="presOf" srcId="{1D200AA4-385F-45A8-9F79-6B9E2B61F68A}" destId="{22641845-25EE-4837-B234-85DA1145E62B}" srcOrd="0" destOrd="0" presId="urn:microsoft.com/office/officeart/2005/8/layout/vList2"/>
    <dgm:cxn modelId="{A93B1356-894E-4FB8-B018-C5FF21D434BB}" type="presOf" srcId="{615EF69E-1109-4AEA-ABE1-3807455A538B}" destId="{1CB8765B-B438-48B9-99A0-B8F212927D43}" srcOrd="0" destOrd="0" presId="urn:microsoft.com/office/officeart/2005/8/layout/vList2"/>
    <dgm:cxn modelId="{F7E411A5-DFE3-46F5-9849-8435D023B112}" srcId="{554A291B-5859-4E7D-ADF3-B016FB24E479}" destId="{EC44CBA5-35F3-47B4-AA59-0D03D417A729}" srcOrd="0" destOrd="0" parTransId="{B28B39C1-5555-4D1E-BF19-7E35A89F97A4}" sibTransId="{E89E81AA-28E3-447E-B89D-EA4027CEF02D}"/>
    <dgm:cxn modelId="{3CE41C61-AEF0-4AF6-A8F0-F146AF9B8080}" type="presOf" srcId="{EC44CBA5-35F3-47B4-AA59-0D03D417A729}" destId="{883ED82C-4867-4FE1-831B-0E635C919E5C}" srcOrd="0" destOrd="0" presId="urn:microsoft.com/office/officeart/2005/8/layout/vList2"/>
    <dgm:cxn modelId="{77A795C1-C08C-4481-91C5-241609B3BDC4}" srcId="{554A291B-5859-4E7D-ADF3-B016FB24E479}" destId="{E0FC28EA-8F19-4628-8490-644492B1B6FE}" srcOrd="4" destOrd="0" parTransId="{B8E707D3-0031-4CB3-BDAF-4760733A9FD2}" sibTransId="{4AC4F1FC-6289-4D65-87D0-145D153473CC}"/>
    <dgm:cxn modelId="{9F24634C-9980-4B7B-9919-4EC99BB7878B}" srcId="{554A291B-5859-4E7D-ADF3-B016FB24E479}" destId="{1D200AA4-385F-45A8-9F79-6B9E2B61F68A}" srcOrd="1" destOrd="0" parTransId="{B73ADC7C-D9DA-40FC-BADE-F19FE802B966}" sibTransId="{4590E4AA-2FD1-455D-9CBF-28B252197151}"/>
    <dgm:cxn modelId="{2365F159-F570-460E-A0D9-97491C5A4E4B}" type="presOf" srcId="{EDBDBD47-CAD5-4C54-8C0E-E7CCF03DB4F2}" destId="{9359D951-0EEC-49D4-B530-0569E7E8AD4A}" srcOrd="0" destOrd="0" presId="urn:microsoft.com/office/officeart/2005/8/layout/vList2"/>
    <dgm:cxn modelId="{1EAA8637-D2D7-4F57-A302-E3FDDEEE0527}" type="presParOf" srcId="{644FA55A-6B57-48CB-BA32-ED135EAD1745}" destId="{883ED82C-4867-4FE1-831B-0E635C919E5C}" srcOrd="0" destOrd="0" presId="urn:microsoft.com/office/officeart/2005/8/layout/vList2"/>
    <dgm:cxn modelId="{D44548F5-004B-457C-BF1E-9D73D6E38113}" type="presParOf" srcId="{644FA55A-6B57-48CB-BA32-ED135EAD1745}" destId="{77E81AE1-C902-488F-95E7-D3B84AD4D832}" srcOrd="1" destOrd="0" presId="urn:microsoft.com/office/officeart/2005/8/layout/vList2"/>
    <dgm:cxn modelId="{88656174-4B35-4697-A333-ED905F4732B9}" type="presParOf" srcId="{644FA55A-6B57-48CB-BA32-ED135EAD1745}" destId="{22641845-25EE-4837-B234-85DA1145E62B}" srcOrd="2" destOrd="0" presId="urn:microsoft.com/office/officeart/2005/8/layout/vList2"/>
    <dgm:cxn modelId="{6AAE4223-579B-4703-8E05-52BECD659110}" type="presParOf" srcId="{644FA55A-6B57-48CB-BA32-ED135EAD1745}" destId="{DC591A50-E309-4FEC-85A3-D8C30FF278CE}" srcOrd="3" destOrd="0" presId="urn:microsoft.com/office/officeart/2005/8/layout/vList2"/>
    <dgm:cxn modelId="{C1E5055F-4E3F-407E-B855-812BBFA92DCB}" type="presParOf" srcId="{644FA55A-6B57-48CB-BA32-ED135EAD1745}" destId="{1CB8765B-B438-48B9-99A0-B8F212927D43}" srcOrd="4" destOrd="0" presId="urn:microsoft.com/office/officeart/2005/8/layout/vList2"/>
    <dgm:cxn modelId="{C91CDB86-660A-4C69-94A6-56CE9FF2C998}" type="presParOf" srcId="{644FA55A-6B57-48CB-BA32-ED135EAD1745}" destId="{20E2C187-12EB-4C51-8B19-473BE41812D7}" srcOrd="5" destOrd="0" presId="urn:microsoft.com/office/officeart/2005/8/layout/vList2"/>
    <dgm:cxn modelId="{40DF50A9-925E-45DC-B680-DE5C76275392}" type="presParOf" srcId="{644FA55A-6B57-48CB-BA32-ED135EAD1745}" destId="{9359D951-0EEC-49D4-B530-0569E7E8AD4A}" srcOrd="6" destOrd="0" presId="urn:microsoft.com/office/officeart/2005/8/layout/vList2"/>
    <dgm:cxn modelId="{ABBA0E51-CF9E-487A-B79D-6CDE879EF39D}" type="presParOf" srcId="{644FA55A-6B57-48CB-BA32-ED135EAD1745}" destId="{EB0F982B-A588-42AF-BBFB-AFB5566D2536}" srcOrd="7" destOrd="0" presId="urn:microsoft.com/office/officeart/2005/8/layout/vList2"/>
    <dgm:cxn modelId="{0B5F7D05-C209-48BC-B517-304F66E12DE1}" type="presParOf" srcId="{644FA55A-6B57-48CB-BA32-ED135EAD1745}" destId="{25A3979C-9308-4D5F-9C2B-CBF7529A873C}" srcOrd="8" destOrd="0" presId="urn:microsoft.com/office/officeart/2005/8/layout/vList2"/>
    <dgm:cxn modelId="{D7B89854-9E44-4EBA-AA6F-8E19A2C30771}" type="presParOf" srcId="{644FA55A-6B57-48CB-BA32-ED135EAD1745}" destId="{961CA75D-B5BD-48C5-8A36-9E2B0FEFC2D2}" srcOrd="9" destOrd="0" presId="urn:microsoft.com/office/officeart/2005/8/layout/vList2"/>
    <dgm:cxn modelId="{66AD0932-A75C-4D2F-85F1-B853E3CC8711}" type="presParOf" srcId="{644FA55A-6B57-48CB-BA32-ED135EAD1745}" destId="{19DC08E5-1A9B-45DC-9899-147EE736C1DA}" srcOrd="1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554A291B-5859-4E7D-ADF3-B016FB24E479}" type="doc">
      <dgm:prSet loTypeId="urn:microsoft.com/office/officeart/2005/8/layout/vList2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EC44CBA5-35F3-47B4-AA59-0D03D417A729}">
      <dgm:prSet custT="1"/>
      <dgm:spPr/>
      <dgm:t>
        <a:bodyPr/>
        <a:lstStyle/>
        <a:p>
          <a:r>
            <a:rPr lang="hr-HR" sz="2400" i="1" dirty="0"/>
            <a:t>Ora </a:t>
          </a:r>
          <a:r>
            <a:rPr lang="hr-HR" sz="2400" i="1" dirty="0" err="1"/>
            <a:t>et</a:t>
          </a:r>
          <a:r>
            <a:rPr lang="hr-HR" sz="2400" i="1" dirty="0"/>
            <a:t> </a:t>
          </a:r>
          <a:r>
            <a:rPr lang="hr-HR" sz="2400" i="1" dirty="0" err="1"/>
            <a:t>labora</a:t>
          </a:r>
          <a:r>
            <a:rPr lang="hr-HR" sz="2400" i="1" dirty="0"/>
            <a:t> </a:t>
          </a:r>
          <a:r>
            <a:rPr lang="hr-HR" sz="2400" dirty="0"/>
            <a:t>(moli i radi)</a:t>
          </a:r>
          <a:endParaRPr lang="en-US" sz="2400" dirty="0"/>
        </a:p>
      </dgm:t>
    </dgm:pt>
    <dgm:pt modelId="{B28B39C1-5555-4D1E-BF19-7E35A89F97A4}" type="parTrans" cxnId="{F7E411A5-DFE3-46F5-9849-8435D023B112}">
      <dgm:prSet/>
      <dgm:spPr/>
      <dgm:t>
        <a:bodyPr/>
        <a:lstStyle/>
        <a:p>
          <a:endParaRPr lang="en-US"/>
        </a:p>
      </dgm:t>
    </dgm:pt>
    <dgm:pt modelId="{E89E81AA-28E3-447E-B89D-EA4027CEF02D}" type="sibTrans" cxnId="{F7E411A5-DFE3-46F5-9849-8435D023B112}">
      <dgm:prSet/>
      <dgm:spPr/>
      <dgm:t>
        <a:bodyPr/>
        <a:lstStyle/>
        <a:p>
          <a:endParaRPr lang="en-US"/>
        </a:p>
      </dgm:t>
    </dgm:pt>
    <dgm:pt modelId="{3AE64604-8EA0-4DD5-BDA2-B4520CEC2ADA}">
      <dgm:prSet custT="1"/>
      <dgm:spPr/>
      <dgm:t>
        <a:bodyPr/>
        <a:lstStyle/>
        <a:p>
          <a:r>
            <a:rPr lang="hr-HR" sz="2400" dirty="0"/>
            <a:t>Čistoća, poslušnost i siromaštvo</a:t>
          </a:r>
          <a:endParaRPr lang="en-US" sz="2400" dirty="0"/>
        </a:p>
      </dgm:t>
    </dgm:pt>
    <dgm:pt modelId="{F7983815-8F91-42E6-987B-5CF569EC9C76}" type="parTrans" cxnId="{3A525577-2AB1-412A-AF13-158C7C66917D}">
      <dgm:prSet/>
      <dgm:spPr/>
      <dgm:t>
        <a:bodyPr/>
        <a:lstStyle/>
        <a:p>
          <a:endParaRPr lang="hr-HR"/>
        </a:p>
      </dgm:t>
    </dgm:pt>
    <dgm:pt modelId="{42A5FCAC-2018-4F35-9F16-2D5A9943AFB3}" type="sibTrans" cxnId="{3A525577-2AB1-412A-AF13-158C7C66917D}">
      <dgm:prSet/>
      <dgm:spPr/>
      <dgm:t>
        <a:bodyPr/>
        <a:lstStyle/>
        <a:p>
          <a:endParaRPr lang="hr-HR"/>
        </a:p>
      </dgm:t>
    </dgm:pt>
    <dgm:pt modelId="{36CFF761-7578-4B65-A7AC-0129382C96ED}">
      <dgm:prSet custT="1"/>
      <dgm:spPr/>
      <dgm:t>
        <a:bodyPr/>
        <a:lstStyle/>
        <a:p>
          <a:r>
            <a:rPr lang="hr-HR" sz="2400" dirty="0"/>
            <a:t>Svećenik cijeli život morao provesti u istom samostanu</a:t>
          </a:r>
          <a:endParaRPr lang="en-US" sz="2400" dirty="0"/>
        </a:p>
      </dgm:t>
    </dgm:pt>
    <dgm:pt modelId="{E7E8265D-BC6B-4AAF-9323-D2DC5913ACDC}" type="parTrans" cxnId="{C01C186A-FF5C-43D5-B781-89D5233E0303}">
      <dgm:prSet/>
      <dgm:spPr/>
      <dgm:t>
        <a:bodyPr/>
        <a:lstStyle/>
        <a:p>
          <a:endParaRPr lang="hr-HR"/>
        </a:p>
      </dgm:t>
    </dgm:pt>
    <dgm:pt modelId="{47B8660C-B461-4A7F-9843-9F914654125E}" type="sibTrans" cxnId="{C01C186A-FF5C-43D5-B781-89D5233E0303}">
      <dgm:prSet/>
      <dgm:spPr/>
      <dgm:t>
        <a:bodyPr/>
        <a:lstStyle/>
        <a:p>
          <a:endParaRPr lang="hr-HR"/>
        </a:p>
      </dgm:t>
    </dgm:pt>
    <dgm:pt modelId="{16276DB1-C24E-4E59-800C-489140B61C95}">
      <dgm:prSet custT="1"/>
      <dgm:spPr/>
      <dgm:t>
        <a:bodyPr/>
        <a:lstStyle/>
        <a:p>
          <a:r>
            <a:rPr lang="hr-HR" sz="2400" dirty="0"/>
            <a:t>Opatije, žarišta kulture i pismenosti</a:t>
          </a:r>
          <a:endParaRPr lang="en-US" sz="2400" dirty="0"/>
        </a:p>
      </dgm:t>
    </dgm:pt>
    <dgm:pt modelId="{559E8A51-31FD-4484-B042-A6F12AFF3F1B}" type="parTrans" cxnId="{28F04890-6F01-4444-9033-2D1CA70E9FC2}">
      <dgm:prSet/>
      <dgm:spPr/>
      <dgm:t>
        <a:bodyPr/>
        <a:lstStyle/>
        <a:p>
          <a:endParaRPr lang="hr-HR"/>
        </a:p>
      </dgm:t>
    </dgm:pt>
    <dgm:pt modelId="{3FD21953-64C0-4B3A-AEE3-7A439F0F3B68}" type="sibTrans" cxnId="{28F04890-6F01-4444-9033-2D1CA70E9FC2}">
      <dgm:prSet/>
      <dgm:spPr/>
      <dgm:t>
        <a:bodyPr/>
        <a:lstStyle/>
        <a:p>
          <a:endParaRPr lang="hr-HR"/>
        </a:p>
      </dgm:t>
    </dgm:pt>
    <dgm:pt modelId="{A0CF205B-C08E-4B4A-A019-3BE5D95C1DD3}">
      <dgm:prSet custT="1"/>
      <dgm:spPr/>
      <dgm:t>
        <a:bodyPr/>
        <a:lstStyle/>
        <a:p>
          <a:r>
            <a:rPr lang="hr-HR" sz="2400" dirty="0"/>
            <a:t>Benediktinci, važni širitelji znanja i kršćanske vjere</a:t>
          </a:r>
          <a:endParaRPr lang="en-US" sz="2400" dirty="0"/>
        </a:p>
      </dgm:t>
    </dgm:pt>
    <dgm:pt modelId="{EAA79625-3770-4E21-AF89-13C4C2337DAF}" type="parTrans" cxnId="{3A9565A5-8876-4497-9634-020C34ACB130}">
      <dgm:prSet/>
      <dgm:spPr/>
      <dgm:t>
        <a:bodyPr/>
        <a:lstStyle/>
        <a:p>
          <a:endParaRPr lang="hr-HR"/>
        </a:p>
      </dgm:t>
    </dgm:pt>
    <dgm:pt modelId="{A7254BBF-4632-45C0-AB9E-6DEE11ABFFAF}" type="sibTrans" cxnId="{3A9565A5-8876-4497-9634-020C34ACB130}">
      <dgm:prSet/>
      <dgm:spPr/>
      <dgm:t>
        <a:bodyPr/>
        <a:lstStyle/>
        <a:p>
          <a:endParaRPr lang="hr-HR"/>
        </a:p>
      </dgm:t>
    </dgm:pt>
    <dgm:pt modelId="{53DC98A1-614D-471B-8704-AFD850C78CE5}" type="pres">
      <dgm:prSet presAssocID="{554A291B-5859-4E7D-ADF3-B016FB24E479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hr-HR"/>
        </a:p>
      </dgm:t>
    </dgm:pt>
    <dgm:pt modelId="{EA31C4AC-6E01-407C-A4E0-6A1075031DAC}" type="pres">
      <dgm:prSet presAssocID="{EC44CBA5-35F3-47B4-AA59-0D03D417A729}" presName="parentText" presStyleLbl="node1" presStyleIdx="0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83A7CE82-56C4-4B8A-8D0A-94B45241F84C}" type="pres">
      <dgm:prSet presAssocID="{E89E81AA-28E3-447E-B89D-EA4027CEF02D}" presName="spacer" presStyleCnt="0"/>
      <dgm:spPr/>
    </dgm:pt>
    <dgm:pt modelId="{5488E313-FA2C-4992-ABF5-4E1826D6B194}" type="pres">
      <dgm:prSet presAssocID="{3AE64604-8EA0-4DD5-BDA2-B4520CEC2ADA}" presName="parentText" presStyleLbl="node1" presStyleIdx="1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8D70833E-925F-4ED9-B48A-5B38138033A0}" type="pres">
      <dgm:prSet presAssocID="{42A5FCAC-2018-4F35-9F16-2D5A9943AFB3}" presName="spacer" presStyleCnt="0"/>
      <dgm:spPr/>
    </dgm:pt>
    <dgm:pt modelId="{8813CA5D-80F6-46FB-A633-D029C82F8AB5}" type="pres">
      <dgm:prSet presAssocID="{36CFF761-7578-4B65-A7AC-0129382C96ED}" presName="parentText" presStyleLbl="node1" presStyleIdx="2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D4E77AFC-89EB-43DD-A9ED-3D22D1EAD442}" type="pres">
      <dgm:prSet presAssocID="{47B8660C-B461-4A7F-9843-9F914654125E}" presName="spacer" presStyleCnt="0"/>
      <dgm:spPr/>
    </dgm:pt>
    <dgm:pt modelId="{E5284D81-AD4D-42D0-B9AE-E17A3BD3C588}" type="pres">
      <dgm:prSet presAssocID="{16276DB1-C24E-4E59-800C-489140B61C95}" presName="parentText" presStyleLbl="node1" presStyleIdx="3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0370B057-7A10-4AAB-BFB0-11ECE43C7A36}" type="pres">
      <dgm:prSet presAssocID="{3FD21953-64C0-4B3A-AEE3-7A439F0F3B68}" presName="spacer" presStyleCnt="0"/>
      <dgm:spPr/>
    </dgm:pt>
    <dgm:pt modelId="{36973152-1883-4484-8FBD-13AFD9CAF138}" type="pres">
      <dgm:prSet presAssocID="{A0CF205B-C08E-4B4A-A019-3BE5D95C1DD3}" presName="parentText" presStyleLbl="node1" presStyleIdx="4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hr-HR"/>
        </a:p>
      </dgm:t>
    </dgm:pt>
  </dgm:ptLst>
  <dgm:cxnLst>
    <dgm:cxn modelId="{C24FA4E6-C14D-41C4-9CA0-34FB0A3109DF}" type="presOf" srcId="{EC44CBA5-35F3-47B4-AA59-0D03D417A729}" destId="{EA31C4AC-6E01-407C-A4E0-6A1075031DAC}" srcOrd="0" destOrd="0" presId="urn:microsoft.com/office/officeart/2005/8/layout/vList2"/>
    <dgm:cxn modelId="{C01C186A-FF5C-43D5-B781-89D5233E0303}" srcId="{554A291B-5859-4E7D-ADF3-B016FB24E479}" destId="{36CFF761-7578-4B65-A7AC-0129382C96ED}" srcOrd="2" destOrd="0" parTransId="{E7E8265D-BC6B-4AAF-9323-D2DC5913ACDC}" sibTransId="{47B8660C-B461-4A7F-9843-9F914654125E}"/>
    <dgm:cxn modelId="{FD8A84B5-ECF4-4CC4-BFFD-0BF586029B98}" type="presOf" srcId="{16276DB1-C24E-4E59-800C-489140B61C95}" destId="{E5284D81-AD4D-42D0-B9AE-E17A3BD3C588}" srcOrd="0" destOrd="0" presId="urn:microsoft.com/office/officeart/2005/8/layout/vList2"/>
    <dgm:cxn modelId="{777E3888-10EC-4205-9809-BEEC93F5758C}" type="presOf" srcId="{A0CF205B-C08E-4B4A-A019-3BE5D95C1DD3}" destId="{36973152-1883-4484-8FBD-13AFD9CAF138}" srcOrd="0" destOrd="0" presId="urn:microsoft.com/office/officeart/2005/8/layout/vList2"/>
    <dgm:cxn modelId="{BE076DBD-7FD7-483F-830E-3E69D86CC4BB}" type="presOf" srcId="{3AE64604-8EA0-4DD5-BDA2-B4520CEC2ADA}" destId="{5488E313-FA2C-4992-ABF5-4E1826D6B194}" srcOrd="0" destOrd="0" presId="urn:microsoft.com/office/officeart/2005/8/layout/vList2"/>
    <dgm:cxn modelId="{3A525577-2AB1-412A-AF13-158C7C66917D}" srcId="{554A291B-5859-4E7D-ADF3-B016FB24E479}" destId="{3AE64604-8EA0-4DD5-BDA2-B4520CEC2ADA}" srcOrd="1" destOrd="0" parTransId="{F7983815-8F91-42E6-987B-5CF569EC9C76}" sibTransId="{42A5FCAC-2018-4F35-9F16-2D5A9943AFB3}"/>
    <dgm:cxn modelId="{7C9BE228-10ED-440B-8A9D-AA7ECB090E63}" type="presOf" srcId="{554A291B-5859-4E7D-ADF3-B016FB24E479}" destId="{53DC98A1-614D-471B-8704-AFD850C78CE5}" srcOrd="0" destOrd="0" presId="urn:microsoft.com/office/officeart/2005/8/layout/vList2"/>
    <dgm:cxn modelId="{28F04890-6F01-4444-9033-2D1CA70E9FC2}" srcId="{554A291B-5859-4E7D-ADF3-B016FB24E479}" destId="{16276DB1-C24E-4E59-800C-489140B61C95}" srcOrd="3" destOrd="0" parTransId="{559E8A51-31FD-4484-B042-A6F12AFF3F1B}" sibTransId="{3FD21953-64C0-4B3A-AEE3-7A439F0F3B68}"/>
    <dgm:cxn modelId="{F7E411A5-DFE3-46F5-9849-8435D023B112}" srcId="{554A291B-5859-4E7D-ADF3-B016FB24E479}" destId="{EC44CBA5-35F3-47B4-AA59-0D03D417A729}" srcOrd="0" destOrd="0" parTransId="{B28B39C1-5555-4D1E-BF19-7E35A89F97A4}" sibTransId="{E89E81AA-28E3-447E-B89D-EA4027CEF02D}"/>
    <dgm:cxn modelId="{3A9565A5-8876-4497-9634-020C34ACB130}" srcId="{554A291B-5859-4E7D-ADF3-B016FB24E479}" destId="{A0CF205B-C08E-4B4A-A019-3BE5D95C1DD3}" srcOrd="4" destOrd="0" parTransId="{EAA79625-3770-4E21-AF89-13C4C2337DAF}" sibTransId="{A7254BBF-4632-45C0-AB9E-6DEE11ABFFAF}"/>
    <dgm:cxn modelId="{8D7BC075-C9F9-4DAD-A61B-CD238C7CF0D0}" type="presOf" srcId="{36CFF761-7578-4B65-A7AC-0129382C96ED}" destId="{8813CA5D-80F6-46FB-A633-D029C82F8AB5}" srcOrd="0" destOrd="0" presId="urn:microsoft.com/office/officeart/2005/8/layout/vList2"/>
    <dgm:cxn modelId="{983606A1-D709-4D28-AA11-367611F4F69A}" type="presParOf" srcId="{53DC98A1-614D-471B-8704-AFD850C78CE5}" destId="{EA31C4AC-6E01-407C-A4E0-6A1075031DAC}" srcOrd="0" destOrd="0" presId="urn:microsoft.com/office/officeart/2005/8/layout/vList2"/>
    <dgm:cxn modelId="{FE1E1C78-FCCB-4C42-845B-BA18637A22F2}" type="presParOf" srcId="{53DC98A1-614D-471B-8704-AFD850C78CE5}" destId="{83A7CE82-56C4-4B8A-8D0A-94B45241F84C}" srcOrd="1" destOrd="0" presId="urn:microsoft.com/office/officeart/2005/8/layout/vList2"/>
    <dgm:cxn modelId="{F5D3F77C-E8BB-4F11-A861-8952F77B73CF}" type="presParOf" srcId="{53DC98A1-614D-471B-8704-AFD850C78CE5}" destId="{5488E313-FA2C-4992-ABF5-4E1826D6B194}" srcOrd="2" destOrd="0" presId="urn:microsoft.com/office/officeart/2005/8/layout/vList2"/>
    <dgm:cxn modelId="{BBBC192E-D345-499D-8AF7-6052071E8BB2}" type="presParOf" srcId="{53DC98A1-614D-471B-8704-AFD850C78CE5}" destId="{8D70833E-925F-4ED9-B48A-5B38138033A0}" srcOrd="3" destOrd="0" presId="urn:microsoft.com/office/officeart/2005/8/layout/vList2"/>
    <dgm:cxn modelId="{4BC1E518-1A39-4E77-AC92-83637665302C}" type="presParOf" srcId="{53DC98A1-614D-471B-8704-AFD850C78CE5}" destId="{8813CA5D-80F6-46FB-A633-D029C82F8AB5}" srcOrd="4" destOrd="0" presId="urn:microsoft.com/office/officeart/2005/8/layout/vList2"/>
    <dgm:cxn modelId="{71F37406-BA24-471D-B6E2-2C06F2BDCE63}" type="presParOf" srcId="{53DC98A1-614D-471B-8704-AFD850C78CE5}" destId="{D4E77AFC-89EB-43DD-A9ED-3D22D1EAD442}" srcOrd="5" destOrd="0" presId="urn:microsoft.com/office/officeart/2005/8/layout/vList2"/>
    <dgm:cxn modelId="{1941E604-29A1-4693-8700-375E4A0A6006}" type="presParOf" srcId="{53DC98A1-614D-471B-8704-AFD850C78CE5}" destId="{E5284D81-AD4D-42D0-B9AE-E17A3BD3C588}" srcOrd="6" destOrd="0" presId="urn:microsoft.com/office/officeart/2005/8/layout/vList2"/>
    <dgm:cxn modelId="{DE4B3AD3-6DF2-4BE1-996E-F5CB8801168E}" type="presParOf" srcId="{53DC98A1-614D-471B-8704-AFD850C78CE5}" destId="{0370B057-7A10-4AAB-BFB0-11ECE43C7A36}" srcOrd="7" destOrd="0" presId="urn:microsoft.com/office/officeart/2005/8/layout/vList2"/>
    <dgm:cxn modelId="{17E44115-B642-4166-8372-A99187480B0E}" type="presParOf" srcId="{53DC98A1-614D-471B-8704-AFD850C78CE5}" destId="{36973152-1883-4484-8FBD-13AFD9CAF138}" srcOrd="8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025E2348-9C8E-4581-AE71-7CF008D3F8FC}" type="doc">
      <dgm:prSet loTypeId="urn:microsoft.com/office/officeart/2005/8/layout/vList2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1C6FB3CB-0672-44E6-885E-647CABF8F377}">
      <dgm:prSet custT="1"/>
      <dgm:spPr/>
      <dgm:t>
        <a:bodyPr/>
        <a:lstStyle/>
        <a:p>
          <a:r>
            <a:rPr lang="hr-HR" sz="2400" dirty="0"/>
            <a:t>Franjevački red ili Red male braće</a:t>
          </a:r>
          <a:endParaRPr lang="en-US" sz="2400" dirty="0"/>
        </a:p>
      </dgm:t>
    </dgm:pt>
    <dgm:pt modelId="{D957644E-8588-4AF0-A8AA-E0BC1CAB9F90}" type="parTrans" cxnId="{F0CC364D-B8FA-4CA0-8F9F-171AC5A1BD25}">
      <dgm:prSet/>
      <dgm:spPr/>
      <dgm:t>
        <a:bodyPr/>
        <a:lstStyle/>
        <a:p>
          <a:endParaRPr lang="en-US"/>
        </a:p>
      </dgm:t>
    </dgm:pt>
    <dgm:pt modelId="{859E4E49-04BA-470A-B5DE-0E8869839E70}" type="sibTrans" cxnId="{F0CC364D-B8FA-4CA0-8F9F-171AC5A1BD25}">
      <dgm:prSet/>
      <dgm:spPr/>
      <dgm:t>
        <a:bodyPr/>
        <a:lstStyle/>
        <a:p>
          <a:endParaRPr lang="en-US"/>
        </a:p>
      </dgm:t>
    </dgm:pt>
    <dgm:pt modelId="{DA338DBF-EFF9-4E8C-8E46-87AE610CCB4F}">
      <dgm:prSet custT="1"/>
      <dgm:spPr/>
      <dgm:t>
        <a:bodyPr/>
        <a:lstStyle/>
        <a:p>
          <a:r>
            <a:rPr lang="hr-HR" sz="2400" dirty="0"/>
            <a:t>Red utemeljio sv. Franjo Asiški u XIII. stoljeću.</a:t>
          </a:r>
          <a:endParaRPr lang="en-US" sz="2400" dirty="0"/>
        </a:p>
      </dgm:t>
    </dgm:pt>
    <dgm:pt modelId="{67AA6E26-9F86-44E3-B632-05FF6FA8948A}" type="parTrans" cxnId="{5FC3D0FE-9EC2-4553-8694-09E0240AAA43}">
      <dgm:prSet/>
      <dgm:spPr/>
      <dgm:t>
        <a:bodyPr/>
        <a:lstStyle/>
        <a:p>
          <a:endParaRPr lang="en-US"/>
        </a:p>
      </dgm:t>
    </dgm:pt>
    <dgm:pt modelId="{D0D86E5D-95AD-47D5-A58F-D7AFB7C99B9D}" type="sibTrans" cxnId="{5FC3D0FE-9EC2-4553-8694-09E0240AAA43}">
      <dgm:prSet/>
      <dgm:spPr/>
      <dgm:t>
        <a:bodyPr/>
        <a:lstStyle/>
        <a:p>
          <a:endParaRPr lang="en-US"/>
        </a:p>
      </dgm:t>
    </dgm:pt>
    <dgm:pt modelId="{D9655AFC-5B43-472C-94D8-AEE50C8FC802}">
      <dgm:prSet custT="1"/>
      <dgm:spPr/>
      <dgm:t>
        <a:bodyPr/>
        <a:lstStyle/>
        <a:p>
          <a:r>
            <a:rPr lang="hr-HR" sz="2400" dirty="0"/>
            <a:t>Temeljni zavjeti: siromaštvo, čistoća i poslušnost</a:t>
          </a:r>
          <a:endParaRPr lang="en-US" sz="2400" dirty="0"/>
        </a:p>
      </dgm:t>
    </dgm:pt>
    <dgm:pt modelId="{43C81C92-13BA-4053-A602-D7138CC02997}" type="parTrans" cxnId="{CBE03689-E6BB-491A-92D0-4DBA492CC331}">
      <dgm:prSet/>
      <dgm:spPr/>
      <dgm:t>
        <a:bodyPr/>
        <a:lstStyle/>
        <a:p>
          <a:endParaRPr lang="hr-HR"/>
        </a:p>
      </dgm:t>
    </dgm:pt>
    <dgm:pt modelId="{568F9B9F-E823-4BE0-B7C4-22D823732A4E}" type="sibTrans" cxnId="{CBE03689-E6BB-491A-92D0-4DBA492CC331}">
      <dgm:prSet/>
      <dgm:spPr/>
      <dgm:t>
        <a:bodyPr/>
        <a:lstStyle/>
        <a:p>
          <a:endParaRPr lang="hr-HR"/>
        </a:p>
      </dgm:t>
    </dgm:pt>
    <dgm:pt modelId="{9287490A-30D4-48AD-9C68-21275B3948BE}">
      <dgm:prSet custT="1"/>
      <dgm:spPr/>
      <dgm:t>
        <a:bodyPr/>
        <a:lstStyle/>
        <a:p>
          <a:r>
            <a:rPr lang="hr-HR" sz="2400" dirty="0"/>
            <a:t>Franjevci se posebno bavili pripovijedanjem, misijama te radom na sveučilištima.</a:t>
          </a:r>
          <a:endParaRPr lang="en-US" sz="2400" dirty="0"/>
        </a:p>
      </dgm:t>
    </dgm:pt>
    <dgm:pt modelId="{B1370065-7D30-4377-851C-6BA7B241A729}" type="parTrans" cxnId="{55146198-7312-4AFC-8120-B06DFE048C53}">
      <dgm:prSet/>
      <dgm:spPr/>
      <dgm:t>
        <a:bodyPr/>
        <a:lstStyle/>
        <a:p>
          <a:endParaRPr lang="hr-HR"/>
        </a:p>
      </dgm:t>
    </dgm:pt>
    <dgm:pt modelId="{FF7AE9DF-C1D5-4C08-8E04-C9AAC5CF4C64}" type="sibTrans" cxnId="{55146198-7312-4AFC-8120-B06DFE048C53}">
      <dgm:prSet/>
      <dgm:spPr/>
      <dgm:t>
        <a:bodyPr/>
        <a:lstStyle/>
        <a:p>
          <a:endParaRPr lang="hr-HR"/>
        </a:p>
      </dgm:t>
    </dgm:pt>
    <dgm:pt modelId="{E292E8FD-7033-4FEA-B5F8-FDD38C7166B1}">
      <dgm:prSet custT="1"/>
      <dgm:spPr/>
      <dgm:t>
        <a:bodyPr/>
        <a:lstStyle/>
        <a:p>
          <a:r>
            <a:rPr lang="hr-HR" sz="2400" dirty="0"/>
            <a:t>Samostani sa dobro opskrbljenim knjižnicama i pisarske radionice</a:t>
          </a:r>
          <a:endParaRPr lang="en-US" sz="2400" dirty="0"/>
        </a:p>
      </dgm:t>
    </dgm:pt>
    <dgm:pt modelId="{16F5873B-DE5A-41CE-BC01-0F70AAAF51DD}" type="parTrans" cxnId="{987074D8-6F1C-487E-B27E-78F63B4BC5DD}">
      <dgm:prSet/>
      <dgm:spPr/>
      <dgm:t>
        <a:bodyPr/>
        <a:lstStyle/>
        <a:p>
          <a:endParaRPr lang="hr-HR"/>
        </a:p>
      </dgm:t>
    </dgm:pt>
    <dgm:pt modelId="{92EB8DAE-A54D-4D1D-A97C-EB4EF3F6FD8A}" type="sibTrans" cxnId="{987074D8-6F1C-487E-B27E-78F63B4BC5DD}">
      <dgm:prSet/>
      <dgm:spPr/>
      <dgm:t>
        <a:bodyPr/>
        <a:lstStyle/>
        <a:p>
          <a:endParaRPr lang="hr-HR"/>
        </a:p>
      </dgm:t>
    </dgm:pt>
    <dgm:pt modelId="{9D676A06-FF03-448E-A044-4AEF6F1B2AA3}" type="pres">
      <dgm:prSet presAssocID="{025E2348-9C8E-4581-AE71-7CF008D3F8FC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hr-HR"/>
        </a:p>
      </dgm:t>
    </dgm:pt>
    <dgm:pt modelId="{7D2D820C-1BC2-47B7-88A3-1E139D327921}" type="pres">
      <dgm:prSet presAssocID="{1C6FB3CB-0672-44E6-885E-647CABF8F377}" presName="parentText" presStyleLbl="node1" presStyleIdx="0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E2910F2F-41D3-4D20-9F97-738810DBE627}" type="pres">
      <dgm:prSet presAssocID="{859E4E49-04BA-470A-B5DE-0E8869839E70}" presName="spacer" presStyleCnt="0"/>
      <dgm:spPr/>
    </dgm:pt>
    <dgm:pt modelId="{8F01987D-5D3E-498C-A764-F3E0A82270AF}" type="pres">
      <dgm:prSet presAssocID="{DA338DBF-EFF9-4E8C-8E46-87AE610CCB4F}" presName="parentText" presStyleLbl="node1" presStyleIdx="1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574AD037-6F2A-437A-B5F4-08A6D7DA8122}" type="pres">
      <dgm:prSet presAssocID="{D0D86E5D-95AD-47D5-A58F-D7AFB7C99B9D}" presName="spacer" presStyleCnt="0"/>
      <dgm:spPr/>
    </dgm:pt>
    <dgm:pt modelId="{057C183D-997F-45F5-806D-F6712F2AA874}" type="pres">
      <dgm:prSet presAssocID="{D9655AFC-5B43-472C-94D8-AEE50C8FC802}" presName="parentText" presStyleLbl="node1" presStyleIdx="2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4A16A217-AB29-48BA-9682-EA34720C1A86}" type="pres">
      <dgm:prSet presAssocID="{568F9B9F-E823-4BE0-B7C4-22D823732A4E}" presName="spacer" presStyleCnt="0"/>
      <dgm:spPr/>
    </dgm:pt>
    <dgm:pt modelId="{E7966C30-2C0E-4117-AC30-1B6973A90755}" type="pres">
      <dgm:prSet presAssocID="{9287490A-30D4-48AD-9C68-21275B3948BE}" presName="parentText" presStyleLbl="node1" presStyleIdx="3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12075E7F-7384-4226-9940-B4A5C31BD0CF}" type="pres">
      <dgm:prSet presAssocID="{FF7AE9DF-C1D5-4C08-8E04-C9AAC5CF4C64}" presName="spacer" presStyleCnt="0"/>
      <dgm:spPr/>
    </dgm:pt>
    <dgm:pt modelId="{D8C68131-CFD2-4F1D-9B70-2FB8E834A3FE}" type="pres">
      <dgm:prSet presAssocID="{E292E8FD-7033-4FEA-B5F8-FDD38C7166B1}" presName="parentText" presStyleLbl="node1" presStyleIdx="4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hr-HR"/>
        </a:p>
      </dgm:t>
    </dgm:pt>
  </dgm:ptLst>
  <dgm:cxnLst>
    <dgm:cxn modelId="{5FC3D0FE-9EC2-4553-8694-09E0240AAA43}" srcId="{025E2348-9C8E-4581-AE71-7CF008D3F8FC}" destId="{DA338DBF-EFF9-4E8C-8E46-87AE610CCB4F}" srcOrd="1" destOrd="0" parTransId="{67AA6E26-9F86-44E3-B632-05FF6FA8948A}" sibTransId="{D0D86E5D-95AD-47D5-A58F-D7AFB7C99B9D}"/>
    <dgm:cxn modelId="{11A10BDF-8FB4-459C-9B3A-62862386A4A0}" type="presOf" srcId="{1C6FB3CB-0672-44E6-885E-647CABF8F377}" destId="{7D2D820C-1BC2-47B7-88A3-1E139D327921}" srcOrd="0" destOrd="0" presId="urn:microsoft.com/office/officeart/2005/8/layout/vList2"/>
    <dgm:cxn modelId="{40FCDA0C-808F-4278-8A54-551638A625C5}" type="presOf" srcId="{9287490A-30D4-48AD-9C68-21275B3948BE}" destId="{E7966C30-2C0E-4117-AC30-1B6973A90755}" srcOrd="0" destOrd="0" presId="urn:microsoft.com/office/officeart/2005/8/layout/vList2"/>
    <dgm:cxn modelId="{B76DC18B-E2B8-4A06-B2E9-15F1212F4818}" type="presOf" srcId="{DA338DBF-EFF9-4E8C-8E46-87AE610CCB4F}" destId="{8F01987D-5D3E-498C-A764-F3E0A82270AF}" srcOrd="0" destOrd="0" presId="urn:microsoft.com/office/officeart/2005/8/layout/vList2"/>
    <dgm:cxn modelId="{81950D07-AD2C-413A-B8B4-3824A494A40A}" type="presOf" srcId="{E292E8FD-7033-4FEA-B5F8-FDD38C7166B1}" destId="{D8C68131-CFD2-4F1D-9B70-2FB8E834A3FE}" srcOrd="0" destOrd="0" presId="urn:microsoft.com/office/officeart/2005/8/layout/vList2"/>
    <dgm:cxn modelId="{5BA51E94-AD60-4150-A2A5-9F16E17DBA07}" type="presOf" srcId="{D9655AFC-5B43-472C-94D8-AEE50C8FC802}" destId="{057C183D-997F-45F5-806D-F6712F2AA874}" srcOrd="0" destOrd="0" presId="urn:microsoft.com/office/officeart/2005/8/layout/vList2"/>
    <dgm:cxn modelId="{987074D8-6F1C-487E-B27E-78F63B4BC5DD}" srcId="{025E2348-9C8E-4581-AE71-7CF008D3F8FC}" destId="{E292E8FD-7033-4FEA-B5F8-FDD38C7166B1}" srcOrd="4" destOrd="0" parTransId="{16F5873B-DE5A-41CE-BC01-0F70AAAF51DD}" sibTransId="{92EB8DAE-A54D-4D1D-A97C-EB4EF3F6FD8A}"/>
    <dgm:cxn modelId="{55146198-7312-4AFC-8120-B06DFE048C53}" srcId="{025E2348-9C8E-4581-AE71-7CF008D3F8FC}" destId="{9287490A-30D4-48AD-9C68-21275B3948BE}" srcOrd="3" destOrd="0" parTransId="{B1370065-7D30-4377-851C-6BA7B241A729}" sibTransId="{FF7AE9DF-C1D5-4C08-8E04-C9AAC5CF4C64}"/>
    <dgm:cxn modelId="{24799CE4-0B28-4422-95CF-B1F42F33E2D6}" type="presOf" srcId="{025E2348-9C8E-4581-AE71-7CF008D3F8FC}" destId="{9D676A06-FF03-448E-A044-4AEF6F1B2AA3}" srcOrd="0" destOrd="0" presId="urn:microsoft.com/office/officeart/2005/8/layout/vList2"/>
    <dgm:cxn modelId="{CBE03689-E6BB-491A-92D0-4DBA492CC331}" srcId="{025E2348-9C8E-4581-AE71-7CF008D3F8FC}" destId="{D9655AFC-5B43-472C-94D8-AEE50C8FC802}" srcOrd="2" destOrd="0" parTransId="{43C81C92-13BA-4053-A602-D7138CC02997}" sibTransId="{568F9B9F-E823-4BE0-B7C4-22D823732A4E}"/>
    <dgm:cxn modelId="{F0CC364D-B8FA-4CA0-8F9F-171AC5A1BD25}" srcId="{025E2348-9C8E-4581-AE71-7CF008D3F8FC}" destId="{1C6FB3CB-0672-44E6-885E-647CABF8F377}" srcOrd="0" destOrd="0" parTransId="{D957644E-8588-4AF0-A8AA-E0BC1CAB9F90}" sibTransId="{859E4E49-04BA-470A-B5DE-0E8869839E70}"/>
    <dgm:cxn modelId="{3B68A79B-2C88-4826-AF65-B3063FE2DA47}" type="presParOf" srcId="{9D676A06-FF03-448E-A044-4AEF6F1B2AA3}" destId="{7D2D820C-1BC2-47B7-88A3-1E139D327921}" srcOrd="0" destOrd="0" presId="urn:microsoft.com/office/officeart/2005/8/layout/vList2"/>
    <dgm:cxn modelId="{13F048D7-3EF7-490D-ACD8-8F75B9173191}" type="presParOf" srcId="{9D676A06-FF03-448E-A044-4AEF6F1B2AA3}" destId="{E2910F2F-41D3-4D20-9F97-738810DBE627}" srcOrd="1" destOrd="0" presId="urn:microsoft.com/office/officeart/2005/8/layout/vList2"/>
    <dgm:cxn modelId="{9EEEE10A-8698-4FF1-94CC-0891FAA8CFBF}" type="presParOf" srcId="{9D676A06-FF03-448E-A044-4AEF6F1B2AA3}" destId="{8F01987D-5D3E-498C-A764-F3E0A82270AF}" srcOrd="2" destOrd="0" presId="urn:microsoft.com/office/officeart/2005/8/layout/vList2"/>
    <dgm:cxn modelId="{39C525AB-F9DA-4729-92DD-53927F1C7841}" type="presParOf" srcId="{9D676A06-FF03-448E-A044-4AEF6F1B2AA3}" destId="{574AD037-6F2A-437A-B5F4-08A6D7DA8122}" srcOrd="3" destOrd="0" presId="urn:microsoft.com/office/officeart/2005/8/layout/vList2"/>
    <dgm:cxn modelId="{69AE32AD-E60E-4E2E-841F-665DE10C5EC8}" type="presParOf" srcId="{9D676A06-FF03-448E-A044-4AEF6F1B2AA3}" destId="{057C183D-997F-45F5-806D-F6712F2AA874}" srcOrd="4" destOrd="0" presId="urn:microsoft.com/office/officeart/2005/8/layout/vList2"/>
    <dgm:cxn modelId="{10221B63-FB23-4F5A-8E2D-9BDA9023C15B}" type="presParOf" srcId="{9D676A06-FF03-448E-A044-4AEF6F1B2AA3}" destId="{4A16A217-AB29-48BA-9682-EA34720C1A86}" srcOrd="5" destOrd="0" presId="urn:microsoft.com/office/officeart/2005/8/layout/vList2"/>
    <dgm:cxn modelId="{E914B97E-C3BB-407C-9F42-39392908C691}" type="presParOf" srcId="{9D676A06-FF03-448E-A044-4AEF6F1B2AA3}" destId="{E7966C30-2C0E-4117-AC30-1B6973A90755}" srcOrd="6" destOrd="0" presId="urn:microsoft.com/office/officeart/2005/8/layout/vList2"/>
    <dgm:cxn modelId="{996DCE60-AC76-47DB-9C65-D51024314F90}" type="presParOf" srcId="{9D676A06-FF03-448E-A044-4AEF6F1B2AA3}" destId="{12075E7F-7384-4226-9940-B4A5C31BD0CF}" srcOrd="7" destOrd="0" presId="urn:microsoft.com/office/officeart/2005/8/layout/vList2"/>
    <dgm:cxn modelId="{821DA4B7-E429-4593-8DA6-6DF25270670A}" type="presParOf" srcId="{9D676A06-FF03-448E-A044-4AEF6F1B2AA3}" destId="{D8C68131-CFD2-4F1D-9B70-2FB8E834A3FE}" srcOrd="8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923535AE-E2C9-458C-8C27-8C98D9C6E622}" type="doc">
      <dgm:prSet loTypeId="urn:microsoft.com/office/officeart/2005/8/layout/process4" loCatId="process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CAEC239C-DDE7-4789-BF75-3923757996FA}">
      <dgm:prSet custT="1"/>
      <dgm:spPr/>
      <dgm:t>
        <a:bodyPr/>
        <a:lstStyle/>
        <a:p>
          <a:r>
            <a:rPr lang="hr-HR" sz="2400" dirty="0"/>
            <a:t>Crkva ima najveći utjecaj na kulturu srednjeg vijeka</a:t>
          </a:r>
          <a:endParaRPr lang="en-US" sz="2400" dirty="0"/>
        </a:p>
      </dgm:t>
    </dgm:pt>
    <dgm:pt modelId="{178D799C-9FA4-4CF5-AE32-F8AA81BB9FB8}" type="parTrans" cxnId="{7D761DA3-49EC-4C71-A690-B0BD2BA8FFC2}">
      <dgm:prSet/>
      <dgm:spPr/>
      <dgm:t>
        <a:bodyPr/>
        <a:lstStyle/>
        <a:p>
          <a:endParaRPr lang="en-US"/>
        </a:p>
      </dgm:t>
    </dgm:pt>
    <dgm:pt modelId="{52049357-8671-40CC-AA50-D081218532E8}" type="sibTrans" cxnId="{7D761DA3-49EC-4C71-A690-B0BD2BA8FFC2}">
      <dgm:prSet/>
      <dgm:spPr/>
      <dgm:t>
        <a:bodyPr/>
        <a:lstStyle/>
        <a:p>
          <a:endParaRPr lang="en-US"/>
        </a:p>
      </dgm:t>
    </dgm:pt>
    <dgm:pt modelId="{A840942A-BE9C-404C-BC66-7D83775E84C8}">
      <dgm:prSet custT="1"/>
      <dgm:spPr/>
      <dgm:t>
        <a:bodyPr/>
        <a:lstStyle/>
        <a:p>
          <a:r>
            <a:rPr lang="hr-HR" sz="2400" dirty="0"/>
            <a:t>Kulturni napredak zapadne Europe pod utjecajem Rima</a:t>
          </a:r>
          <a:endParaRPr lang="en-US" sz="2400" dirty="0"/>
        </a:p>
      </dgm:t>
    </dgm:pt>
    <dgm:pt modelId="{072EFE16-EE15-41FA-A55C-B9DD063C5A37}" type="parTrans" cxnId="{6302D5BF-FE55-4FFF-BCAD-F2E3C12D720F}">
      <dgm:prSet/>
      <dgm:spPr/>
      <dgm:t>
        <a:bodyPr/>
        <a:lstStyle/>
        <a:p>
          <a:endParaRPr lang="en-US"/>
        </a:p>
      </dgm:t>
    </dgm:pt>
    <dgm:pt modelId="{B9F68812-CC69-4051-9A7F-5F931B3A9885}" type="sibTrans" cxnId="{6302D5BF-FE55-4FFF-BCAD-F2E3C12D720F}">
      <dgm:prSet/>
      <dgm:spPr/>
      <dgm:t>
        <a:bodyPr/>
        <a:lstStyle/>
        <a:p>
          <a:endParaRPr lang="en-US"/>
        </a:p>
      </dgm:t>
    </dgm:pt>
    <dgm:pt modelId="{9257ACD4-754A-461D-80BD-D32D7529A02C}">
      <dgm:prSet custT="1"/>
      <dgm:spPr/>
      <dgm:t>
        <a:bodyPr/>
        <a:lstStyle/>
        <a:p>
          <a:r>
            <a:rPr lang="hr-HR" sz="2400" dirty="0"/>
            <a:t>Razvoj obrazovanja, književnosti, umjetnosti i graditeljstva</a:t>
          </a:r>
          <a:endParaRPr lang="en-US" sz="2400" dirty="0"/>
        </a:p>
      </dgm:t>
    </dgm:pt>
    <dgm:pt modelId="{B2DD05A0-DC29-4C60-B154-C58930A1433D}" type="parTrans" cxnId="{963D3790-A20E-4CFE-A0DF-03BA83EE8C69}">
      <dgm:prSet/>
      <dgm:spPr/>
      <dgm:t>
        <a:bodyPr/>
        <a:lstStyle/>
        <a:p>
          <a:endParaRPr lang="en-US"/>
        </a:p>
      </dgm:t>
    </dgm:pt>
    <dgm:pt modelId="{25829FC4-F819-4CD7-8D18-098A318CEADD}" type="sibTrans" cxnId="{963D3790-A20E-4CFE-A0DF-03BA83EE8C69}">
      <dgm:prSet/>
      <dgm:spPr/>
      <dgm:t>
        <a:bodyPr/>
        <a:lstStyle/>
        <a:p>
          <a:endParaRPr lang="en-US"/>
        </a:p>
      </dgm:t>
    </dgm:pt>
    <dgm:pt modelId="{3AD254E2-581B-45DE-BD21-A12801AAC98A}">
      <dgm:prSet custT="1"/>
      <dgm:spPr/>
      <dgm:t>
        <a:bodyPr/>
        <a:lstStyle/>
        <a:p>
          <a:r>
            <a:rPr lang="hr-HR" sz="2400" dirty="0"/>
            <a:t>Samostani, žarišta razvoja zapadnoeuropske kulture</a:t>
          </a:r>
          <a:endParaRPr lang="en-US" sz="2400" dirty="0"/>
        </a:p>
      </dgm:t>
    </dgm:pt>
    <dgm:pt modelId="{2D057C5D-0F80-43B8-8886-2807B0FBBC49}" type="parTrans" cxnId="{BBA7999D-E120-4D19-A404-567CABD2CB9A}">
      <dgm:prSet/>
      <dgm:spPr/>
      <dgm:t>
        <a:bodyPr/>
        <a:lstStyle/>
        <a:p>
          <a:endParaRPr lang="en-US"/>
        </a:p>
      </dgm:t>
    </dgm:pt>
    <dgm:pt modelId="{840E1F33-47E3-44E9-884E-7AC13C4F4D66}" type="sibTrans" cxnId="{BBA7999D-E120-4D19-A404-567CABD2CB9A}">
      <dgm:prSet/>
      <dgm:spPr/>
      <dgm:t>
        <a:bodyPr/>
        <a:lstStyle/>
        <a:p>
          <a:endParaRPr lang="en-US"/>
        </a:p>
      </dgm:t>
    </dgm:pt>
    <dgm:pt modelId="{D52FD2CA-EC4B-4E10-B34E-1C32D8C3D6F6}">
      <dgm:prSet custT="1"/>
      <dgm:spPr/>
      <dgm:t>
        <a:bodyPr/>
        <a:lstStyle/>
        <a:p>
          <a:r>
            <a:rPr lang="hr-HR" sz="2400" dirty="0"/>
            <a:t>U samostanima se:</a:t>
          </a:r>
          <a:endParaRPr lang="en-US" sz="2400" dirty="0"/>
        </a:p>
      </dgm:t>
    </dgm:pt>
    <dgm:pt modelId="{25DEB320-025E-4835-B1BE-E730CD4B2999}" type="parTrans" cxnId="{1AFBE76D-F147-4836-AF8E-177F742AFBB3}">
      <dgm:prSet/>
      <dgm:spPr/>
      <dgm:t>
        <a:bodyPr/>
        <a:lstStyle/>
        <a:p>
          <a:endParaRPr lang="hr-HR"/>
        </a:p>
      </dgm:t>
    </dgm:pt>
    <dgm:pt modelId="{D55C8A21-55B8-4D43-99CE-D2DA45D5E9DA}" type="sibTrans" cxnId="{1AFBE76D-F147-4836-AF8E-177F742AFBB3}">
      <dgm:prSet/>
      <dgm:spPr/>
      <dgm:t>
        <a:bodyPr/>
        <a:lstStyle/>
        <a:p>
          <a:endParaRPr lang="hr-HR"/>
        </a:p>
      </dgm:t>
    </dgm:pt>
    <dgm:pt modelId="{F9077BF9-5699-43FE-92E0-E99174D95D01}">
      <dgm:prSet custT="1"/>
      <dgm:spPr/>
      <dgm:t>
        <a:bodyPr/>
        <a:lstStyle/>
        <a:p>
          <a:r>
            <a:rPr lang="hr-HR" sz="2400" dirty="0"/>
            <a:t>učilo čitati i pisati, čuvale i prepisivale stare knjige</a:t>
          </a:r>
          <a:endParaRPr lang="en-US" sz="2400" dirty="0"/>
        </a:p>
      </dgm:t>
    </dgm:pt>
    <dgm:pt modelId="{FBB254B0-F0A5-4C9A-BC2C-DAC40FEFB55A}" type="parTrans" cxnId="{7A5D5568-4228-4689-B905-E823B0430CA4}">
      <dgm:prSet/>
      <dgm:spPr/>
      <dgm:t>
        <a:bodyPr/>
        <a:lstStyle/>
        <a:p>
          <a:endParaRPr lang="hr-HR"/>
        </a:p>
      </dgm:t>
    </dgm:pt>
    <dgm:pt modelId="{9084BAED-F7EA-407B-8221-1759F2C73B7A}" type="sibTrans" cxnId="{7A5D5568-4228-4689-B905-E823B0430CA4}">
      <dgm:prSet/>
      <dgm:spPr/>
      <dgm:t>
        <a:bodyPr/>
        <a:lstStyle/>
        <a:p>
          <a:endParaRPr lang="hr-HR"/>
        </a:p>
      </dgm:t>
    </dgm:pt>
    <dgm:pt modelId="{A6C58A05-E6BC-4A4C-A428-1A7A8172E33C}">
      <dgm:prSet custT="1"/>
      <dgm:spPr/>
      <dgm:t>
        <a:bodyPr/>
        <a:lstStyle/>
        <a:p>
          <a:r>
            <a:rPr lang="hr-HR" sz="2400" dirty="0"/>
            <a:t>Razvijale znanosti i umjetnosti</a:t>
          </a:r>
          <a:endParaRPr lang="en-US" sz="2400" dirty="0"/>
        </a:p>
      </dgm:t>
    </dgm:pt>
    <dgm:pt modelId="{037F9856-1F57-48DA-A9C3-B29F0E601E39}" type="parTrans" cxnId="{7858FF2D-B986-4CD7-99BB-8541311C777D}">
      <dgm:prSet/>
      <dgm:spPr/>
      <dgm:t>
        <a:bodyPr/>
        <a:lstStyle/>
        <a:p>
          <a:endParaRPr lang="hr-HR"/>
        </a:p>
      </dgm:t>
    </dgm:pt>
    <dgm:pt modelId="{B32117F1-44E9-445A-96D8-2C51414AD32E}" type="sibTrans" cxnId="{7858FF2D-B986-4CD7-99BB-8541311C777D}">
      <dgm:prSet/>
      <dgm:spPr/>
      <dgm:t>
        <a:bodyPr/>
        <a:lstStyle/>
        <a:p>
          <a:endParaRPr lang="hr-HR"/>
        </a:p>
      </dgm:t>
    </dgm:pt>
    <dgm:pt modelId="{93ABD590-8E04-42CE-A3A0-64B6A593F9FF}" type="pres">
      <dgm:prSet presAssocID="{923535AE-E2C9-458C-8C27-8C98D9C6E622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hr-HR"/>
        </a:p>
      </dgm:t>
    </dgm:pt>
    <dgm:pt modelId="{27511BC1-BEB5-4D97-817A-93CB258BC9B5}" type="pres">
      <dgm:prSet presAssocID="{A6C58A05-E6BC-4A4C-A428-1A7A8172E33C}" presName="boxAndChildren" presStyleCnt="0"/>
      <dgm:spPr/>
    </dgm:pt>
    <dgm:pt modelId="{972AAA3A-54B0-45CE-AE60-97C42FFBBFAA}" type="pres">
      <dgm:prSet presAssocID="{A6C58A05-E6BC-4A4C-A428-1A7A8172E33C}" presName="parentTextBox" presStyleLbl="node1" presStyleIdx="0" presStyleCnt="7"/>
      <dgm:spPr/>
      <dgm:t>
        <a:bodyPr/>
        <a:lstStyle/>
        <a:p>
          <a:endParaRPr lang="hr-HR"/>
        </a:p>
      </dgm:t>
    </dgm:pt>
    <dgm:pt modelId="{53E69E7A-98B1-403C-AEEB-E90B595F47CD}" type="pres">
      <dgm:prSet presAssocID="{9084BAED-F7EA-407B-8221-1759F2C73B7A}" presName="sp" presStyleCnt="0"/>
      <dgm:spPr/>
    </dgm:pt>
    <dgm:pt modelId="{EFDBE28F-509D-4E1C-8C8D-57CC7436D560}" type="pres">
      <dgm:prSet presAssocID="{F9077BF9-5699-43FE-92E0-E99174D95D01}" presName="arrowAndChildren" presStyleCnt="0"/>
      <dgm:spPr/>
    </dgm:pt>
    <dgm:pt modelId="{C8185297-2398-43DC-B300-D426A2E91424}" type="pres">
      <dgm:prSet presAssocID="{F9077BF9-5699-43FE-92E0-E99174D95D01}" presName="parentTextArrow" presStyleLbl="node1" presStyleIdx="1" presStyleCnt="7"/>
      <dgm:spPr/>
      <dgm:t>
        <a:bodyPr/>
        <a:lstStyle/>
        <a:p>
          <a:endParaRPr lang="hr-HR"/>
        </a:p>
      </dgm:t>
    </dgm:pt>
    <dgm:pt modelId="{5C82C900-A4F8-42C5-836C-AE024FAE0128}" type="pres">
      <dgm:prSet presAssocID="{D55C8A21-55B8-4D43-99CE-D2DA45D5E9DA}" presName="sp" presStyleCnt="0"/>
      <dgm:spPr/>
    </dgm:pt>
    <dgm:pt modelId="{672792BA-463A-4EE7-92FF-0ACAB7531AFB}" type="pres">
      <dgm:prSet presAssocID="{D52FD2CA-EC4B-4E10-B34E-1C32D8C3D6F6}" presName="arrowAndChildren" presStyleCnt="0"/>
      <dgm:spPr/>
    </dgm:pt>
    <dgm:pt modelId="{A396B852-E2F7-49B5-8214-F717B449E0A2}" type="pres">
      <dgm:prSet presAssocID="{D52FD2CA-EC4B-4E10-B34E-1C32D8C3D6F6}" presName="parentTextArrow" presStyleLbl="node1" presStyleIdx="2" presStyleCnt="7"/>
      <dgm:spPr/>
      <dgm:t>
        <a:bodyPr/>
        <a:lstStyle/>
        <a:p>
          <a:endParaRPr lang="hr-HR"/>
        </a:p>
      </dgm:t>
    </dgm:pt>
    <dgm:pt modelId="{967050E5-09F2-4DFF-B760-88CB4A3FA964}" type="pres">
      <dgm:prSet presAssocID="{840E1F33-47E3-44E9-884E-7AC13C4F4D66}" presName="sp" presStyleCnt="0"/>
      <dgm:spPr/>
    </dgm:pt>
    <dgm:pt modelId="{16543563-F3D6-44A8-B255-5BBEE87F5FF2}" type="pres">
      <dgm:prSet presAssocID="{3AD254E2-581B-45DE-BD21-A12801AAC98A}" presName="arrowAndChildren" presStyleCnt="0"/>
      <dgm:spPr/>
    </dgm:pt>
    <dgm:pt modelId="{F757D493-72CC-4D54-A026-85EB8FFC2581}" type="pres">
      <dgm:prSet presAssocID="{3AD254E2-581B-45DE-BD21-A12801AAC98A}" presName="parentTextArrow" presStyleLbl="node1" presStyleIdx="3" presStyleCnt="7"/>
      <dgm:spPr/>
      <dgm:t>
        <a:bodyPr/>
        <a:lstStyle/>
        <a:p>
          <a:endParaRPr lang="hr-HR"/>
        </a:p>
      </dgm:t>
    </dgm:pt>
    <dgm:pt modelId="{B649EAAB-4615-4FF8-B502-BDA39ABA652C}" type="pres">
      <dgm:prSet presAssocID="{25829FC4-F819-4CD7-8D18-098A318CEADD}" presName="sp" presStyleCnt="0"/>
      <dgm:spPr/>
    </dgm:pt>
    <dgm:pt modelId="{A993790B-0BC4-4195-A1B2-BDC71DAC3C95}" type="pres">
      <dgm:prSet presAssocID="{9257ACD4-754A-461D-80BD-D32D7529A02C}" presName="arrowAndChildren" presStyleCnt="0"/>
      <dgm:spPr/>
    </dgm:pt>
    <dgm:pt modelId="{D2381FCC-9121-4A6E-B25D-1FC478A886BC}" type="pres">
      <dgm:prSet presAssocID="{9257ACD4-754A-461D-80BD-D32D7529A02C}" presName="parentTextArrow" presStyleLbl="node1" presStyleIdx="4" presStyleCnt="7"/>
      <dgm:spPr/>
      <dgm:t>
        <a:bodyPr/>
        <a:lstStyle/>
        <a:p>
          <a:endParaRPr lang="hr-HR"/>
        </a:p>
      </dgm:t>
    </dgm:pt>
    <dgm:pt modelId="{0EA55EFE-1810-4C0B-BFAC-F1EF20D681D0}" type="pres">
      <dgm:prSet presAssocID="{B9F68812-CC69-4051-9A7F-5F931B3A9885}" presName="sp" presStyleCnt="0"/>
      <dgm:spPr/>
    </dgm:pt>
    <dgm:pt modelId="{6043EB8C-A407-4755-AC04-0F63EA4E9761}" type="pres">
      <dgm:prSet presAssocID="{A840942A-BE9C-404C-BC66-7D83775E84C8}" presName="arrowAndChildren" presStyleCnt="0"/>
      <dgm:spPr/>
    </dgm:pt>
    <dgm:pt modelId="{72DCB7B1-369E-4DB9-8DD5-14815A39750C}" type="pres">
      <dgm:prSet presAssocID="{A840942A-BE9C-404C-BC66-7D83775E84C8}" presName="parentTextArrow" presStyleLbl="node1" presStyleIdx="5" presStyleCnt="7"/>
      <dgm:spPr/>
      <dgm:t>
        <a:bodyPr/>
        <a:lstStyle/>
        <a:p>
          <a:endParaRPr lang="hr-HR"/>
        </a:p>
      </dgm:t>
    </dgm:pt>
    <dgm:pt modelId="{D0E3978A-ED0A-4E8E-9122-4A1DD7B81A87}" type="pres">
      <dgm:prSet presAssocID="{52049357-8671-40CC-AA50-D081218532E8}" presName="sp" presStyleCnt="0"/>
      <dgm:spPr/>
    </dgm:pt>
    <dgm:pt modelId="{07E6354A-FC4E-4448-9B7C-E545FAF83194}" type="pres">
      <dgm:prSet presAssocID="{CAEC239C-DDE7-4789-BF75-3923757996FA}" presName="arrowAndChildren" presStyleCnt="0"/>
      <dgm:spPr/>
    </dgm:pt>
    <dgm:pt modelId="{E1676F75-3CFD-493C-B5D7-A9D4E36C4553}" type="pres">
      <dgm:prSet presAssocID="{CAEC239C-DDE7-4789-BF75-3923757996FA}" presName="parentTextArrow" presStyleLbl="node1" presStyleIdx="6" presStyleCnt="7"/>
      <dgm:spPr/>
      <dgm:t>
        <a:bodyPr/>
        <a:lstStyle/>
        <a:p>
          <a:endParaRPr lang="hr-HR"/>
        </a:p>
      </dgm:t>
    </dgm:pt>
  </dgm:ptLst>
  <dgm:cxnLst>
    <dgm:cxn modelId="{6302D5BF-FE55-4FFF-BCAD-F2E3C12D720F}" srcId="{923535AE-E2C9-458C-8C27-8C98D9C6E622}" destId="{A840942A-BE9C-404C-BC66-7D83775E84C8}" srcOrd="1" destOrd="0" parTransId="{072EFE16-EE15-41FA-A55C-B9DD063C5A37}" sibTransId="{B9F68812-CC69-4051-9A7F-5F931B3A9885}"/>
    <dgm:cxn modelId="{8D326634-5838-4586-994D-EDDE47C949E1}" type="presOf" srcId="{923535AE-E2C9-458C-8C27-8C98D9C6E622}" destId="{93ABD590-8E04-42CE-A3A0-64B6A593F9FF}" srcOrd="0" destOrd="0" presId="urn:microsoft.com/office/officeart/2005/8/layout/process4"/>
    <dgm:cxn modelId="{AEE6CB75-0618-4A00-869B-4591D3DCA44A}" type="presOf" srcId="{D52FD2CA-EC4B-4E10-B34E-1C32D8C3D6F6}" destId="{A396B852-E2F7-49B5-8214-F717B449E0A2}" srcOrd="0" destOrd="0" presId="urn:microsoft.com/office/officeart/2005/8/layout/process4"/>
    <dgm:cxn modelId="{963D3790-A20E-4CFE-A0DF-03BA83EE8C69}" srcId="{923535AE-E2C9-458C-8C27-8C98D9C6E622}" destId="{9257ACD4-754A-461D-80BD-D32D7529A02C}" srcOrd="2" destOrd="0" parTransId="{B2DD05A0-DC29-4C60-B154-C58930A1433D}" sibTransId="{25829FC4-F819-4CD7-8D18-098A318CEADD}"/>
    <dgm:cxn modelId="{8F1BCADB-0439-41DF-93DD-F6D618368590}" type="presOf" srcId="{9257ACD4-754A-461D-80BD-D32D7529A02C}" destId="{D2381FCC-9121-4A6E-B25D-1FC478A886BC}" srcOrd="0" destOrd="0" presId="urn:microsoft.com/office/officeart/2005/8/layout/process4"/>
    <dgm:cxn modelId="{38C0BC0E-6206-4E5F-A74D-C24E05AB1011}" type="presOf" srcId="{F9077BF9-5699-43FE-92E0-E99174D95D01}" destId="{C8185297-2398-43DC-B300-D426A2E91424}" srcOrd="0" destOrd="0" presId="urn:microsoft.com/office/officeart/2005/8/layout/process4"/>
    <dgm:cxn modelId="{1AFBE76D-F147-4836-AF8E-177F742AFBB3}" srcId="{923535AE-E2C9-458C-8C27-8C98D9C6E622}" destId="{D52FD2CA-EC4B-4E10-B34E-1C32D8C3D6F6}" srcOrd="4" destOrd="0" parTransId="{25DEB320-025E-4835-B1BE-E730CD4B2999}" sibTransId="{D55C8A21-55B8-4D43-99CE-D2DA45D5E9DA}"/>
    <dgm:cxn modelId="{BBA7999D-E120-4D19-A404-567CABD2CB9A}" srcId="{923535AE-E2C9-458C-8C27-8C98D9C6E622}" destId="{3AD254E2-581B-45DE-BD21-A12801AAC98A}" srcOrd="3" destOrd="0" parTransId="{2D057C5D-0F80-43B8-8886-2807B0FBBC49}" sibTransId="{840E1F33-47E3-44E9-884E-7AC13C4F4D66}"/>
    <dgm:cxn modelId="{2C19957B-3AFA-4642-86C8-1378D8A83FE3}" type="presOf" srcId="{A840942A-BE9C-404C-BC66-7D83775E84C8}" destId="{72DCB7B1-369E-4DB9-8DD5-14815A39750C}" srcOrd="0" destOrd="0" presId="urn:microsoft.com/office/officeart/2005/8/layout/process4"/>
    <dgm:cxn modelId="{446F38E6-B046-49A5-8270-5F40612C37B8}" type="presOf" srcId="{3AD254E2-581B-45DE-BD21-A12801AAC98A}" destId="{F757D493-72CC-4D54-A026-85EB8FFC2581}" srcOrd="0" destOrd="0" presId="urn:microsoft.com/office/officeart/2005/8/layout/process4"/>
    <dgm:cxn modelId="{A465637E-2C80-46A8-8AE2-ED88C25637F3}" type="presOf" srcId="{A6C58A05-E6BC-4A4C-A428-1A7A8172E33C}" destId="{972AAA3A-54B0-45CE-AE60-97C42FFBBFAA}" srcOrd="0" destOrd="0" presId="urn:microsoft.com/office/officeart/2005/8/layout/process4"/>
    <dgm:cxn modelId="{7D761DA3-49EC-4C71-A690-B0BD2BA8FFC2}" srcId="{923535AE-E2C9-458C-8C27-8C98D9C6E622}" destId="{CAEC239C-DDE7-4789-BF75-3923757996FA}" srcOrd="0" destOrd="0" parTransId="{178D799C-9FA4-4CF5-AE32-F8AA81BB9FB8}" sibTransId="{52049357-8671-40CC-AA50-D081218532E8}"/>
    <dgm:cxn modelId="{D510B7F2-8774-4504-B345-11F4A79D011E}" type="presOf" srcId="{CAEC239C-DDE7-4789-BF75-3923757996FA}" destId="{E1676F75-3CFD-493C-B5D7-A9D4E36C4553}" srcOrd="0" destOrd="0" presId="urn:microsoft.com/office/officeart/2005/8/layout/process4"/>
    <dgm:cxn modelId="{7A5D5568-4228-4689-B905-E823B0430CA4}" srcId="{923535AE-E2C9-458C-8C27-8C98D9C6E622}" destId="{F9077BF9-5699-43FE-92E0-E99174D95D01}" srcOrd="5" destOrd="0" parTransId="{FBB254B0-F0A5-4C9A-BC2C-DAC40FEFB55A}" sibTransId="{9084BAED-F7EA-407B-8221-1759F2C73B7A}"/>
    <dgm:cxn modelId="{7858FF2D-B986-4CD7-99BB-8541311C777D}" srcId="{923535AE-E2C9-458C-8C27-8C98D9C6E622}" destId="{A6C58A05-E6BC-4A4C-A428-1A7A8172E33C}" srcOrd="6" destOrd="0" parTransId="{037F9856-1F57-48DA-A9C3-B29F0E601E39}" sibTransId="{B32117F1-44E9-445A-96D8-2C51414AD32E}"/>
    <dgm:cxn modelId="{D9883CED-A6CA-4C9D-86D7-870E38227A5B}" type="presParOf" srcId="{93ABD590-8E04-42CE-A3A0-64B6A593F9FF}" destId="{27511BC1-BEB5-4D97-817A-93CB258BC9B5}" srcOrd="0" destOrd="0" presId="urn:microsoft.com/office/officeart/2005/8/layout/process4"/>
    <dgm:cxn modelId="{27E9AFCA-7FED-421B-81C8-6769D16640D5}" type="presParOf" srcId="{27511BC1-BEB5-4D97-817A-93CB258BC9B5}" destId="{972AAA3A-54B0-45CE-AE60-97C42FFBBFAA}" srcOrd="0" destOrd="0" presId="urn:microsoft.com/office/officeart/2005/8/layout/process4"/>
    <dgm:cxn modelId="{E5A52391-5B21-43F0-8261-2FAAC0B191D5}" type="presParOf" srcId="{93ABD590-8E04-42CE-A3A0-64B6A593F9FF}" destId="{53E69E7A-98B1-403C-AEEB-E90B595F47CD}" srcOrd="1" destOrd="0" presId="urn:microsoft.com/office/officeart/2005/8/layout/process4"/>
    <dgm:cxn modelId="{4675DE1F-1513-4D95-894F-A49B10AE9C64}" type="presParOf" srcId="{93ABD590-8E04-42CE-A3A0-64B6A593F9FF}" destId="{EFDBE28F-509D-4E1C-8C8D-57CC7436D560}" srcOrd="2" destOrd="0" presId="urn:microsoft.com/office/officeart/2005/8/layout/process4"/>
    <dgm:cxn modelId="{588B5547-0503-4828-9A8B-E9F368CB071C}" type="presParOf" srcId="{EFDBE28F-509D-4E1C-8C8D-57CC7436D560}" destId="{C8185297-2398-43DC-B300-D426A2E91424}" srcOrd="0" destOrd="0" presId="urn:microsoft.com/office/officeart/2005/8/layout/process4"/>
    <dgm:cxn modelId="{B75288B1-DA54-4B7E-9738-C10F48645FB4}" type="presParOf" srcId="{93ABD590-8E04-42CE-A3A0-64B6A593F9FF}" destId="{5C82C900-A4F8-42C5-836C-AE024FAE0128}" srcOrd="3" destOrd="0" presId="urn:microsoft.com/office/officeart/2005/8/layout/process4"/>
    <dgm:cxn modelId="{BD4268A2-9F0A-4B7B-8340-CD190E0E6402}" type="presParOf" srcId="{93ABD590-8E04-42CE-A3A0-64B6A593F9FF}" destId="{672792BA-463A-4EE7-92FF-0ACAB7531AFB}" srcOrd="4" destOrd="0" presId="urn:microsoft.com/office/officeart/2005/8/layout/process4"/>
    <dgm:cxn modelId="{7E7844BD-78D7-4A2F-B499-980E5CE1B9A5}" type="presParOf" srcId="{672792BA-463A-4EE7-92FF-0ACAB7531AFB}" destId="{A396B852-E2F7-49B5-8214-F717B449E0A2}" srcOrd="0" destOrd="0" presId="urn:microsoft.com/office/officeart/2005/8/layout/process4"/>
    <dgm:cxn modelId="{CFD24F8B-8867-42B9-9509-BDFAAD96E919}" type="presParOf" srcId="{93ABD590-8E04-42CE-A3A0-64B6A593F9FF}" destId="{967050E5-09F2-4DFF-B760-88CB4A3FA964}" srcOrd="5" destOrd="0" presId="urn:microsoft.com/office/officeart/2005/8/layout/process4"/>
    <dgm:cxn modelId="{33954BE4-C3CE-4AA5-84C9-25B49CF2F58D}" type="presParOf" srcId="{93ABD590-8E04-42CE-A3A0-64B6A593F9FF}" destId="{16543563-F3D6-44A8-B255-5BBEE87F5FF2}" srcOrd="6" destOrd="0" presId="urn:microsoft.com/office/officeart/2005/8/layout/process4"/>
    <dgm:cxn modelId="{61F03421-CD56-4930-A058-AE3694954F92}" type="presParOf" srcId="{16543563-F3D6-44A8-B255-5BBEE87F5FF2}" destId="{F757D493-72CC-4D54-A026-85EB8FFC2581}" srcOrd="0" destOrd="0" presId="urn:microsoft.com/office/officeart/2005/8/layout/process4"/>
    <dgm:cxn modelId="{4A210707-B2F4-4ECE-BD45-3D8C6B4744EF}" type="presParOf" srcId="{93ABD590-8E04-42CE-A3A0-64B6A593F9FF}" destId="{B649EAAB-4615-4FF8-B502-BDA39ABA652C}" srcOrd="7" destOrd="0" presId="urn:microsoft.com/office/officeart/2005/8/layout/process4"/>
    <dgm:cxn modelId="{1FDD6610-F98B-4715-A211-DC011DFD7DAC}" type="presParOf" srcId="{93ABD590-8E04-42CE-A3A0-64B6A593F9FF}" destId="{A993790B-0BC4-4195-A1B2-BDC71DAC3C95}" srcOrd="8" destOrd="0" presId="urn:microsoft.com/office/officeart/2005/8/layout/process4"/>
    <dgm:cxn modelId="{A6E7D016-B339-4102-A581-A760AE8D4BB1}" type="presParOf" srcId="{A993790B-0BC4-4195-A1B2-BDC71DAC3C95}" destId="{D2381FCC-9121-4A6E-B25D-1FC478A886BC}" srcOrd="0" destOrd="0" presId="urn:microsoft.com/office/officeart/2005/8/layout/process4"/>
    <dgm:cxn modelId="{63F5AE04-617D-4384-8164-5B2C1CD3372F}" type="presParOf" srcId="{93ABD590-8E04-42CE-A3A0-64B6A593F9FF}" destId="{0EA55EFE-1810-4C0B-BFAC-F1EF20D681D0}" srcOrd="9" destOrd="0" presId="urn:microsoft.com/office/officeart/2005/8/layout/process4"/>
    <dgm:cxn modelId="{455D8BE5-906C-4821-9C0F-5B718C30013D}" type="presParOf" srcId="{93ABD590-8E04-42CE-A3A0-64B6A593F9FF}" destId="{6043EB8C-A407-4755-AC04-0F63EA4E9761}" srcOrd="10" destOrd="0" presId="urn:microsoft.com/office/officeart/2005/8/layout/process4"/>
    <dgm:cxn modelId="{C4D29ADF-B6F2-4E5F-B1EE-FFCF45E30A93}" type="presParOf" srcId="{6043EB8C-A407-4755-AC04-0F63EA4E9761}" destId="{72DCB7B1-369E-4DB9-8DD5-14815A39750C}" srcOrd="0" destOrd="0" presId="urn:microsoft.com/office/officeart/2005/8/layout/process4"/>
    <dgm:cxn modelId="{AD76B852-D4C9-40C8-A990-4A8E8A934E0E}" type="presParOf" srcId="{93ABD590-8E04-42CE-A3A0-64B6A593F9FF}" destId="{D0E3978A-ED0A-4E8E-9122-4A1DD7B81A87}" srcOrd="11" destOrd="0" presId="urn:microsoft.com/office/officeart/2005/8/layout/process4"/>
    <dgm:cxn modelId="{18086743-613F-4637-A2D1-E5306B903BFF}" type="presParOf" srcId="{93ABD590-8E04-42CE-A3A0-64B6A593F9FF}" destId="{07E6354A-FC4E-4448-9B7C-E545FAF83194}" srcOrd="12" destOrd="0" presId="urn:microsoft.com/office/officeart/2005/8/layout/process4"/>
    <dgm:cxn modelId="{3C7B0BE3-7BB7-4E02-A9F1-030FEDD066F0}" type="presParOf" srcId="{07E6354A-FC4E-4448-9B7C-E545FAF83194}" destId="{E1676F75-3CFD-493C-B5D7-A9D4E36C4553}" srcOrd="0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6C5CBD24-2C2E-4B54-984D-ACB79CDEC07F}" type="doc">
      <dgm:prSet loTypeId="urn:microsoft.com/office/officeart/2005/8/layout/vList2" loCatId="list" qsTypeId="urn:microsoft.com/office/officeart/2005/8/quickstyle/simple1" qsCatId="simple" csTypeId="urn:microsoft.com/office/officeart/2005/8/colors/colorful1#1" csCatId="colorful" phldr="1"/>
      <dgm:spPr/>
      <dgm:t>
        <a:bodyPr/>
        <a:lstStyle/>
        <a:p>
          <a:endParaRPr lang="en-US"/>
        </a:p>
      </dgm:t>
    </dgm:pt>
    <dgm:pt modelId="{10E55959-424B-4FA1-9C4D-BC2DC6793D32}">
      <dgm:prSet custT="1"/>
      <dgm:spPr/>
      <dgm:t>
        <a:bodyPr/>
        <a:lstStyle/>
        <a:p>
          <a:r>
            <a:rPr lang="hr-HR" sz="2400" dirty="0"/>
            <a:t>Latinski jezik Crkve službeni jezik zapadne Europe</a:t>
          </a:r>
          <a:endParaRPr lang="en-US" sz="2400" dirty="0"/>
        </a:p>
      </dgm:t>
    </dgm:pt>
    <dgm:pt modelId="{2A029AC9-4A24-447B-B13E-A01665754970}" type="parTrans" cxnId="{3B858376-C0F5-4BEF-9403-1B27126B56A1}">
      <dgm:prSet/>
      <dgm:spPr/>
      <dgm:t>
        <a:bodyPr/>
        <a:lstStyle/>
        <a:p>
          <a:endParaRPr lang="en-US"/>
        </a:p>
      </dgm:t>
    </dgm:pt>
    <dgm:pt modelId="{0CAA80A2-0CF7-40EB-B3F0-88F25A2E7D07}" type="sibTrans" cxnId="{3B858376-C0F5-4BEF-9403-1B27126B56A1}">
      <dgm:prSet/>
      <dgm:spPr/>
      <dgm:t>
        <a:bodyPr/>
        <a:lstStyle/>
        <a:p>
          <a:endParaRPr lang="en-US"/>
        </a:p>
      </dgm:t>
    </dgm:pt>
    <dgm:pt modelId="{3AD4656C-C8C4-4DDD-B934-DFA4B6D8C910}">
      <dgm:prSet custT="1"/>
      <dgm:spPr/>
      <dgm:t>
        <a:bodyPr/>
        <a:lstStyle/>
        <a:p>
          <a:r>
            <a:rPr lang="hr-HR" sz="2400" dirty="0"/>
            <a:t>Grade se samostani i osnivaju crkveni redovi</a:t>
          </a:r>
          <a:endParaRPr lang="en-US" sz="2400" dirty="0"/>
        </a:p>
      </dgm:t>
    </dgm:pt>
    <dgm:pt modelId="{BAAB28CD-5798-4F7F-882D-BFFB8B35CD94}" type="parTrans" cxnId="{186369D7-3682-41DC-B389-F1E326EEEB5C}">
      <dgm:prSet/>
      <dgm:spPr/>
      <dgm:t>
        <a:bodyPr/>
        <a:lstStyle/>
        <a:p>
          <a:endParaRPr lang="hr-HR"/>
        </a:p>
      </dgm:t>
    </dgm:pt>
    <dgm:pt modelId="{4A503106-84C7-4951-9C3E-C0AC2C40BE8C}" type="sibTrans" cxnId="{186369D7-3682-41DC-B389-F1E326EEEB5C}">
      <dgm:prSet/>
      <dgm:spPr/>
      <dgm:t>
        <a:bodyPr/>
        <a:lstStyle/>
        <a:p>
          <a:endParaRPr lang="hr-HR"/>
        </a:p>
      </dgm:t>
    </dgm:pt>
    <dgm:pt modelId="{6F2A5ACE-9A75-4233-8E63-14D2D0C385E8}">
      <dgm:prSet custT="1"/>
      <dgm:spPr/>
      <dgm:t>
        <a:bodyPr/>
        <a:lstStyle/>
        <a:p>
          <a:r>
            <a:rPr lang="hr-HR" sz="2400" dirty="0"/>
            <a:t>Red sv. Benedikta osnovan u VI. stoljeću</a:t>
          </a:r>
          <a:endParaRPr lang="en-US" sz="2400" dirty="0"/>
        </a:p>
      </dgm:t>
    </dgm:pt>
    <dgm:pt modelId="{0F5424F8-512C-4205-8021-892C3CD8EF0B}" type="parTrans" cxnId="{961B3195-8399-4324-8610-C970FDBD37A0}">
      <dgm:prSet/>
      <dgm:spPr/>
      <dgm:t>
        <a:bodyPr/>
        <a:lstStyle/>
        <a:p>
          <a:endParaRPr lang="hr-HR"/>
        </a:p>
      </dgm:t>
    </dgm:pt>
    <dgm:pt modelId="{5088B564-A940-4FFF-AD21-6B22BFF08397}" type="sibTrans" cxnId="{961B3195-8399-4324-8610-C970FDBD37A0}">
      <dgm:prSet/>
      <dgm:spPr/>
      <dgm:t>
        <a:bodyPr/>
        <a:lstStyle/>
        <a:p>
          <a:endParaRPr lang="hr-HR"/>
        </a:p>
      </dgm:t>
    </dgm:pt>
    <dgm:pt modelId="{DA28E702-36D4-4AD6-9A1D-19ED259F751E}">
      <dgm:prSet custT="1"/>
      <dgm:spPr/>
      <dgm:t>
        <a:bodyPr/>
        <a:lstStyle/>
        <a:p>
          <a:r>
            <a:rPr lang="hr-HR" sz="2400" dirty="0"/>
            <a:t>Opatije, benediktinski samostani – žarišta kulture i pismenosti</a:t>
          </a:r>
          <a:endParaRPr lang="en-US" sz="2400" dirty="0"/>
        </a:p>
      </dgm:t>
    </dgm:pt>
    <dgm:pt modelId="{F9E9D999-000B-4DA0-A654-B0E75020A752}" type="parTrans" cxnId="{A20BE64A-BCDF-46EE-81EC-37EAC5BCEF0E}">
      <dgm:prSet/>
      <dgm:spPr/>
      <dgm:t>
        <a:bodyPr/>
        <a:lstStyle/>
        <a:p>
          <a:endParaRPr lang="hr-HR"/>
        </a:p>
      </dgm:t>
    </dgm:pt>
    <dgm:pt modelId="{08A59AB3-9E50-4311-A302-2F8DC7B65421}" type="sibTrans" cxnId="{A20BE64A-BCDF-46EE-81EC-37EAC5BCEF0E}">
      <dgm:prSet/>
      <dgm:spPr/>
      <dgm:t>
        <a:bodyPr/>
        <a:lstStyle/>
        <a:p>
          <a:endParaRPr lang="hr-HR"/>
        </a:p>
      </dgm:t>
    </dgm:pt>
    <dgm:pt modelId="{3FE1A3EB-B8D9-42CD-95D6-2D4E2C303150}">
      <dgm:prSet custT="1"/>
      <dgm:spPr/>
      <dgm:t>
        <a:bodyPr/>
        <a:lstStyle/>
        <a:p>
          <a:r>
            <a:rPr lang="hr-HR" sz="2400" dirty="0"/>
            <a:t>Benediktinci, najvažniji red ranog srednjeg vijeka</a:t>
          </a:r>
          <a:endParaRPr lang="en-US" sz="2400" dirty="0"/>
        </a:p>
      </dgm:t>
    </dgm:pt>
    <dgm:pt modelId="{D5B7BB74-AC66-428D-A305-7840D8A41FB6}" type="parTrans" cxnId="{72FFEF5D-356B-446D-835E-12ABA4534E0B}">
      <dgm:prSet/>
      <dgm:spPr/>
      <dgm:t>
        <a:bodyPr/>
        <a:lstStyle/>
        <a:p>
          <a:endParaRPr lang="hr-HR"/>
        </a:p>
      </dgm:t>
    </dgm:pt>
    <dgm:pt modelId="{0853165D-DC26-4E66-B972-6CF845D32BE2}" type="sibTrans" cxnId="{72FFEF5D-356B-446D-835E-12ABA4534E0B}">
      <dgm:prSet/>
      <dgm:spPr/>
      <dgm:t>
        <a:bodyPr/>
        <a:lstStyle/>
        <a:p>
          <a:endParaRPr lang="hr-HR"/>
        </a:p>
      </dgm:t>
    </dgm:pt>
    <dgm:pt modelId="{DB029811-9FD5-4A42-8099-567BE708D901}">
      <dgm:prSet custT="1"/>
      <dgm:spPr/>
      <dgm:t>
        <a:bodyPr/>
        <a:lstStyle/>
        <a:p>
          <a:r>
            <a:rPr lang="hr-HR" sz="2400" dirty="0"/>
            <a:t>Ora </a:t>
          </a:r>
          <a:r>
            <a:rPr lang="hr-HR" sz="2400" dirty="0" err="1"/>
            <a:t>et</a:t>
          </a:r>
          <a:r>
            <a:rPr lang="hr-HR" sz="2400" dirty="0"/>
            <a:t> </a:t>
          </a:r>
          <a:r>
            <a:rPr lang="hr-HR" sz="2400" dirty="0" err="1"/>
            <a:t>labora</a:t>
          </a:r>
          <a:r>
            <a:rPr lang="hr-HR" sz="2400" dirty="0"/>
            <a:t> (moli i radi)</a:t>
          </a:r>
          <a:endParaRPr lang="en-US" sz="2400" dirty="0"/>
        </a:p>
      </dgm:t>
    </dgm:pt>
    <dgm:pt modelId="{31ECBDE9-D2C8-4B29-8FC2-1EA88D73FB3C}" type="parTrans" cxnId="{FACD2E3C-8CED-4D4F-AAE6-1F46C3A0E35F}">
      <dgm:prSet/>
      <dgm:spPr/>
      <dgm:t>
        <a:bodyPr/>
        <a:lstStyle/>
        <a:p>
          <a:endParaRPr lang="hr-HR"/>
        </a:p>
      </dgm:t>
    </dgm:pt>
    <dgm:pt modelId="{15A27C39-15CA-42E8-BDA3-CA182C1605F1}" type="sibTrans" cxnId="{FACD2E3C-8CED-4D4F-AAE6-1F46C3A0E35F}">
      <dgm:prSet/>
      <dgm:spPr/>
      <dgm:t>
        <a:bodyPr/>
        <a:lstStyle/>
        <a:p>
          <a:endParaRPr lang="hr-HR"/>
        </a:p>
      </dgm:t>
    </dgm:pt>
    <dgm:pt modelId="{B0097337-4839-4973-B214-16C3FF1E8072}">
      <dgm:prSet custT="1"/>
      <dgm:spPr/>
      <dgm:t>
        <a:bodyPr/>
        <a:lstStyle/>
        <a:p>
          <a:r>
            <a:rPr lang="hr-HR" sz="2400" dirty="0"/>
            <a:t>Svećenik cijeli život morao provesti u istom samostanu</a:t>
          </a:r>
          <a:endParaRPr lang="en-US" sz="2400" dirty="0"/>
        </a:p>
      </dgm:t>
    </dgm:pt>
    <dgm:pt modelId="{EEEC8AA4-4F99-410B-9FB0-B46AF4A061B9}" type="parTrans" cxnId="{E02B3D3A-79BB-4E88-BD6A-EDD04A347253}">
      <dgm:prSet/>
      <dgm:spPr/>
      <dgm:t>
        <a:bodyPr/>
        <a:lstStyle/>
        <a:p>
          <a:endParaRPr lang="hr-HR"/>
        </a:p>
      </dgm:t>
    </dgm:pt>
    <dgm:pt modelId="{55D7C209-69B7-487D-95DB-059D93F10F7E}" type="sibTrans" cxnId="{E02B3D3A-79BB-4E88-BD6A-EDD04A347253}">
      <dgm:prSet/>
      <dgm:spPr/>
      <dgm:t>
        <a:bodyPr/>
        <a:lstStyle/>
        <a:p>
          <a:endParaRPr lang="hr-HR"/>
        </a:p>
      </dgm:t>
    </dgm:pt>
    <dgm:pt modelId="{F9D0BF0B-E378-40FF-BFC8-B47C9689CF50}">
      <dgm:prSet custT="1"/>
      <dgm:spPr/>
      <dgm:t>
        <a:bodyPr/>
        <a:lstStyle/>
        <a:p>
          <a:r>
            <a:rPr lang="hr-HR" sz="2400" dirty="0"/>
            <a:t>Benediktinci, važni širitelji znanja i kršćanske vjere</a:t>
          </a:r>
          <a:endParaRPr lang="en-US" sz="2400" dirty="0"/>
        </a:p>
      </dgm:t>
    </dgm:pt>
    <dgm:pt modelId="{173A2584-BE79-45A5-A324-F2D90F2BED8A}" type="parTrans" cxnId="{6B4641E3-7090-4CED-8023-58E2BDAAA2FD}">
      <dgm:prSet/>
      <dgm:spPr/>
      <dgm:t>
        <a:bodyPr/>
        <a:lstStyle/>
        <a:p>
          <a:endParaRPr lang="hr-HR"/>
        </a:p>
      </dgm:t>
    </dgm:pt>
    <dgm:pt modelId="{B359E8D9-D98E-487B-92C9-A292F5A81863}" type="sibTrans" cxnId="{6B4641E3-7090-4CED-8023-58E2BDAAA2FD}">
      <dgm:prSet/>
      <dgm:spPr/>
      <dgm:t>
        <a:bodyPr/>
        <a:lstStyle/>
        <a:p>
          <a:endParaRPr lang="hr-HR"/>
        </a:p>
      </dgm:t>
    </dgm:pt>
    <dgm:pt modelId="{72493936-E86D-4EB9-8D4B-C2A790646117}" type="pres">
      <dgm:prSet presAssocID="{6C5CBD24-2C2E-4B54-984D-ACB79CDEC07F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hr-HR"/>
        </a:p>
      </dgm:t>
    </dgm:pt>
    <dgm:pt modelId="{C05D774E-EEA5-4E7B-BEA7-3DFD260D6341}" type="pres">
      <dgm:prSet presAssocID="{10E55959-424B-4FA1-9C4D-BC2DC6793D32}" presName="parentText" presStyleLbl="node1" presStyleIdx="0" presStyleCnt="8">
        <dgm:presLayoutVars>
          <dgm:chMax val="0"/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D21B2101-007E-4D88-9A50-8583773B5DFC}" type="pres">
      <dgm:prSet presAssocID="{0CAA80A2-0CF7-40EB-B3F0-88F25A2E7D07}" presName="spacer" presStyleCnt="0"/>
      <dgm:spPr/>
    </dgm:pt>
    <dgm:pt modelId="{C0CF2BD5-9BBB-4964-B406-CB9EE0D3CBB0}" type="pres">
      <dgm:prSet presAssocID="{3AD4656C-C8C4-4DDD-B934-DFA4B6D8C910}" presName="parentText" presStyleLbl="node1" presStyleIdx="1" presStyleCnt="8" custLinFactNeighborX="-20" custLinFactNeighborY="20063">
        <dgm:presLayoutVars>
          <dgm:chMax val="0"/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3AD082BA-E1B1-4484-A5F4-BAAAE021DEAD}" type="pres">
      <dgm:prSet presAssocID="{4A503106-84C7-4951-9C3E-C0AC2C40BE8C}" presName="spacer" presStyleCnt="0"/>
      <dgm:spPr/>
    </dgm:pt>
    <dgm:pt modelId="{462219DC-112C-4D0D-A7D6-D68CB045FFEB}" type="pres">
      <dgm:prSet presAssocID="{3FE1A3EB-B8D9-42CD-95D6-2D4E2C303150}" presName="parentText" presStyleLbl="node1" presStyleIdx="2" presStyleCnt="8">
        <dgm:presLayoutVars>
          <dgm:chMax val="0"/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432E0AD8-BEBE-4EFD-8D03-3DAEB34A752F}" type="pres">
      <dgm:prSet presAssocID="{0853165D-DC26-4E66-B972-6CF845D32BE2}" presName="spacer" presStyleCnt="0"/>
      <dgm:spPr/>
    </dgm:pt>
    <dgm:pt modelId="{C07211B7-0021-41A2-998F-B38476F9D572}" type="pres">
      <dgm:prSet presAssocID="{6F2A5ACE-9A75-4233-8E63-14D2D0C385E8}" presName="parentText" presStyleLbl="node1" presStyleIdx="3" presStyleCnt="8">
        <dgm:presLayoutVars>
          <dgm:chMax val="0"/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9505CC94-8349-46CA-B15D-5E7EE64F9BF2}" type="pres">
      <dgm:prSet presAssocID="{5088B564-A940-4FFF-AD21-6B22BFF08397}" presName="spacer" presStyleCnt="0"/>
      <dgm:spPr/>
    </dgm:pt>
    <dgm:pt modelId="{356C447D-AFEB-45FA-BCDB-D219174A98E3}" type="pres">
      <dgm:prSet presAssocID="{DA28E702-36D4-4AD6-9A1D-19ED259F751E}" presName="parentText" presStyleLbl="node1" presStyleIdx="4" presStyleCnt="8">
        <dgm:presLayoutVars>
          <dgm:chMax val="0"/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DA5C148B-0823-47D2-9ACE-60768DCCC69C}" type="pres">
      <dgm:prSet presAssocID="{08A59AB3-9E50-4311-A302-2F8DC7B65421}" presName="spacer" presStyleCnt="0"/>
      <dgm:spPr/>
    </dgm:pt>
    <dgm:pt modelId="{7CB91B1D-82B6-4596-B698-CFA55573C992}" type="pres">
      <dgm:prSet presAssocID="{DB029811-9FD5-4A42-8099-567BE708D901}" presName="parentText" presStyleLbl="node1" presStyleIdx="5" presStyleCnt="8">
        <dgm:presLayoutVars>
          <dgm:chMax val="0"/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0670E6C6-BFF6-4823-990E-6B91B10DDF23}" type="pres">
      <dgm:prSet presAssocID="{15A27C39-15CA-42E8-BDA3-CA182C1605F1}" presName="spacer" presStyleCnt="0"/>
      <dgm:spPr/>
    </dgm:pt>
    <dgm:pt modelId="{6DDC347C-2E3D-462A-AD6A-FA73F3AA8688}" type="pres">
      <dgm:prSet presAssocID="{B0097337-4839-4973-B214-16C3FF1E8072}" presName="parentText" presStyleLbl="node1" presStyleIdx="6" presStyleCnt="8">
        <dgm:presLayoutVars>
          <dgm:chMax val="0"/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5F089472-00A9-47A4-B4AF-03B3D9051424}" type="pres">
      <dgm:prSet presAssocID="{55D7C209-69B7-487D-95DB-059D93F10F7E}" presName="spacer" presStyleCnt="0"/>
      <dgm:spPr/>
    </dgm:pt>
    <dgm:pt modelId="{05CFEED7-5975-4AC0-B5F9-124D761410E8}" type="pres">
      <dgm:prSet presAssocID="{F9D0BF0B-E378-40FF-BFC8-B47C9689CF50}" presName="parentText" presStyleLbl="node1" presStyleIdx="7" presStyleCnt="8" custLinFactNeighborX="804" custLinFactNeighborY="47444">
        <dgm:presLayoutVars>
          <dgm:chMax val="0"/>
          <dgm:bulletEnabled val="1"/>
        </dgm:presLayoutVars>
      </dgm:prSet>
      <dgm:spPr/>
      <dgm:t>
        <a:bodyPr/>
        <a:lstStyle/>
        <a:p>
          <a:endParaRPr lang="hr-HR"/>
        </a:p>
      </dgm:t>
    </dgm:pt>
  </dgm:ptLst>
  <dgm:cxnLst>
    <dgm:cxn modelId="{72FFEF5D-356B-446D-835E-12ABA4534E0B}" srcId="{6C5CBD24-2C2E-4B54-984D-ACB79CDEC07F}" destId="{3FE1A3EB-B8D9-42CD-95D6-2D4E2C303150}" srcOrd="2" destOrd="0" parTransId="{D5B7BB74-AC66-428D-A305-7840D8A41FB6}" sibTransId="{0853165D-DC26-4E66-B972-6CF845D32BE2}"/>
    <dgm:cxn modelId="{BD996B56-B2DC-440E-896A-9C8AF2724130}" type="presOf" srcId="{10E55959-424B-4FA1-9C4D-BC2DC6793D32}" destId="{C05D774E-EEA5-4E7B-BEA7-3DFD260D6341}" srcOrd="0" destOrd="0" presId="urn:microsoft.com/office/officeart/2005/8/layout/vList2"/>
    <dgm:cxn modelId="{01F2CBCD-7783-485D-9235-214D49F011CE}" type="presOf" srcId="{6F2A5ACE-9A75-4233-8E63-14D2D0C385E8}" destId="{C07211B7-0021-41A2-998F-B38476F9D572}" srcOrd="0" destOrd="0" presId="urn:microsoft.com/office/officeart/2005/8/layout/vList2"/>
    <dgm:cxn modelId="{8351B189-37A6-4C81-87A6-3ED135F899A5}" type="presOf" srcId="{F9D0BF0B-E378-40FF-BFC8-B47C9689CF50}" destId="{05CFEED7-5975-4AC0-B5F9-124D761410E8}" srcOrd="0" destOrd="0" presId="urn:microsoft.com/office/officeart/2005/8/layout/vList2"/>
    <dgm:cxn modelId="{0C9D7DA9-C202-462F-A8F2-205FF3E97C9D}" type="presOf" srcId="{3AD4656C-C8C4-4DDD-B934-DFA4B6D8C910}" destId="{C0CF2BD5-9BBB-4964-B406-CB9EE0D3CBB0}" srcOrd="0" destOrd="0" presId="urn:microsoft.com/office/officeart/2005/8/layout/vList2"/>
    <dgm:cxn modelId="{FACD2E3C-8CED-4D4F-AAE6-1F46C3A0E35F}" srcId="{6C5CBD24-2C2E-4B54-984D-ACB79CDEC07F}" destId="{DB029811-9FD5-4A42-8099-567BE708D901}" srcOrd="5" destOrd="0" parTransId="{31ECBDE9-D2C8-4B29-8FC2-1EA88D73FB3C}" sibTransId="{15A27C39-15CA-42E8-BDA3-CA182C1605F1}"/>
    <dgm:cxn modelId="{3B858376-C0F5-4BEF-9403-1B27126B56A1}" srcId="{6C5CBD24-2C2E-4B54-984D-ACB79CDEC07F}" destId="{10E55959-424B-4FA1-9C4D-BC2DC6793D32}" srcOrd="0" destOrd="0" parTransId="{2A029AC9-4A24-447B-B13E-A01665754970}" sibTransId="{0CAA80A2-0CF7-40EB-B3F0-88F25A2E7D07}"/>
    <dgm:cxn modelId="{9628E914-635B-49BD-9652-A9ACDD72EB7A}" type="presOf" srcId="{6C5CBD24-2C2E-4B54-984D-ACB79CDEC07F}" destId="{72493936-E86D-4EB9-8D4B-C2A790646117}" srcOrd="0" destOrd="0" presId="urn:microsoft.com/office/officeart/2005/8/layout/vList2"/>
    <dgm:cxn modelId="{8DA6C3A7-3DB9-46CD-8B75-D270A60C3A74}" type="presOf" srcId="{B0097337-4839-4973-B214-16C3FF1E8072}" destId="{6DDC347C-2E3D-462A-AD6A-FA73F3AA8688}" srcOrd="0" destOrd="0" presId="urn:microsoft.com/office/officeart/2005/8/layout/vList2"/>
    <dgm:cxn modelId="{A5395FCC-585B-4B0C-820C-E218EED6479C}" type="presOf" srcId="{DB029811-9FD5-4A42-8099-567BE708D901}" destId="{7CB91B1D-82B6-4596-B698-CFA55573C992}" srcOrd="0" destOrd="0" presId="urn:microsoft.com/office/officeart/2005/8/layout/vList2"/>
    <dgm:cxn modelId="{E02B3D3A-79BB-4E88-BD6A-EDD04A347253}" srcId="{6C5CBD24-2C2E-4B54-984D-ACB79CDEC07F}" destId="{B0097337-4839-4973-B214-16C3FF1E8072}" srcOrd="6" destOrd="0" parTransId="{EEEC8AA4-4F99-410B-9FB0-B46AF4A061B9}" sibTransId="{55D7C209-69B7-487D-95DB-059D93F10F7E}"/>
    <dgm:cxn modelId="{186369D7-3682-41DC-B389-F1E326EEEB5C}" srcId="{6C5CBD24-2C2E-4B54-984D-ACB79CDEC07F}" destId="{3AD4656C-C8C4-4DDD-B934-DFA4B6D8C910}" srcOrd="1" destOrd="0" parTransId="{BAAB28CD-5798-4F7F-882D-BFFB8B35CD94}" sibTransId="{4A503106-84C7-4951-9C3E-C0AC2C40BE8C}"/>
    <dgm:cxn modelId="{02BB20FB-063C-4B72-B3AC-18805683F6A4}" type="presOf" srcId="{DA28E702-36D4-4AD6-9A1D-19ED259F751E}" destId="{356C447D-AFEB-45FA-BCDB-D219174A98E3}" srcOrd="0" destOrd="0" presId="urn:microsoft.com/office/officeart/2005/8/layout/vList2"/>
    <dgm:cxn modelId="{6B4641E3-7090-4CED-8023-58E2BDAAA2FD}" srcId="{6C5CBD24-2C2E-4B54-984D-ACB79CDEC07F}" destId="{F9D0BF0B-E378-40FF-BFC8-B47C9689CF50}" srcOrd="7" destOrd="0" parTransId="{173A2584-BE79-45A5-A324-F2D90F2BED8A}" sibTransId="{B359E8D9-D98E-487B-92C9-A292F5A81863}"/>
    <dgm:cxn modelId="{C39F7F55-E395-4458-BF0D-BE403FE4D1D0}" type="presOf" srcId="{3FE1A3EB-B8D9-42CD-95D6-2D4E2C303150}" destId="{462219DC-112C-4D0D-A7D6-D68CB045FFEB}" srcOrd="0" destOrd="0" presId="urn:microsoft.com/office/officeart/2005/8/layout/vList2"/>
    <dgm:cxn modelId="{A20BE64A-BCDF-46EE-81EC-37EAC5BCEF0E}" srcId="{6C5CBD24-2C2E-4B54-984D-ACB79CDEC07F}" destId="{DA28E702-36D4-4AD6-9A1D-19ED259F751E}" srcOrd="4" destOrd="0" parTransId="{F9E9D999-000B-4DA0-A654-B0E75020A752}" sibTransId="{08A59AB3-9E50-4311-A302-2F8DC7B65421}"/>
    <dgm:cxn modelId="{961B3195-8399-4324-8610-C970FDBD37A0}" srcId="{6C5CBD24-2C2E-4B54-984D-ACB79CDEC07F}" destId="{6F2A5ACE-9A75-4233-8E63-14D2D0C385E8}" srcOrd="3" destOrd="0" parTransId="{0F5424F8-512C-4205-8021-892C3CD8EF0B}" sibTransId="{5088B564-A940-4FFF-AD21-6B22BFF08397}"/>
    <dgm:cxn modelId="{97023D0F-7DAE-44D5-A85D-FBDC9B813611}" type="presParOf" srcId="{72493936-E86D-4EB9-8D4B-C2A790646117}" destId="{C05D774E-EEA5-4E7B-BEA7-3DFD260D6341}" srcOrd="0" destOrd="0" presId="urn:microsoft.com/office/officeart/2005/8/layout/vList2"/>
    <dgm:cxn modelId="{B4B7288B-E8BB-4B6C-86F9-FE993D63F1F5}" type="presParOf" srcId="{72493936-E86D-4EB9-8D4B-C2A790646117}" destId="{D21B2101-007E-4D88-9A50-8583773B5DFC}" srcOrd="1" destOrd="0" presId="urn:microsoft.com/office/officeart/2005/8/layout/vList2"/>
    <dgm:cxn modelId="{E518F83C-79FE-4F2F-A94F-68BD4476B3B4}" type="presParOf" srcId="{72493936-E86D-4EB9-8D4B-C2A790646117}" destId="{C0CF2BD5-9BBB-4964-B406-CB9EE0D3CBB0}" srcOrd="2" destOrd="0" presId="urn:microsoft.com/office/officeart/2005/8/layout/vList2"/>
    <dgm:cxn modelId="{C4780973-A3CF-48C7-85E1-2BD602ABBD1D}" type="presParOf" srcId="{72493936-E86D-4EB9-8D4B-C2A790646117}" destId="{3AD082BA-E1B1-4484-A5F4-BAAAE021DEAD}" srcOrd="3" destOrd="0" presId="urn:microsoft.com/office/officeart/2005/8/layout/vList2"/>
    <dgm:cxn modelId="{8E25C098-40A4-4DAC-B776-5F0FD566104A}" type="presParOf" srcId="{72493936-E86D-4EB9-8D4B-C2A790646117}" destId="{462219DC-112C-4D0D-A7D6-D68CB045FFEB}" srcOrd="4" destOrd="0" presId="urn:microsoft.com/office/officeart/2005/8/layout/vList2"/>
    <dgm:cxn modelId="{9504403E-E24D-4E4D-BEF4-A91237E4C5F5}" type="presParOf" srcId="{72493936-E86D-4EB9-8D4B-C2A790646117}" destId="{432E0AD8-BEBE-4EFD-8D03-3DAEB34A752F}" srcOrd="5" destOrd="0" presId="urn:microsoft.com/office/officeart/2005/8/layout/vList2"/>
    <dgm:cxn modelId="{B1D8C818-346F-42EA-B705-B8112C4031C4}" type="presParOf" srcId="{72493936-E86D-4EB9-8D4B-C2A790646117}" destId="{C07211B7-0021-41A2-998F-B38476F9D572}" srcOrd="6" destOrd="0" presId="urn:microsoft.com/office/officeart/2005/8/layout/vList2"/>
    <dgm:cxn modelId="{DF9430D2-A2CA-4338-B816-492C707399ED}" type="presParOf" srcId="{72493936-E86D-4EB9-8D4B-C2A790646117}" destId="{9505CC94-8349-46CA-B15D-5E7EE64F9BF2}" srcOrd="7" destOrd="0" presId="urn:microsoft.com/office/officeart/2005/8/layout/vList2"/>
    <dgm:cxn modelId="{9377DE79-6AF1-49F1-86EB-9316F0286B0A}" type="presParOf" srcId="{72493936-E86D-4EB9-8D4B-C2A790646117}" destId="{356C447D-AFEB-45FA-BCDB-D219174A98E3}" srcOrd="8" destOrd="0" presId="urn:microsoft.com/office/officeart/2005/8/layout/vList2"/>
    <dgm:cxn modelId="{101AA2A2-69AA-49E0-9D69-39DE1B53B424}" type="presParOf" srcId="{72493936-E86D-4EB9-8D4B-C2A790646117}" destId="{DA5C148B-0823-47D2-9ACE-60768DCCC69C}" srcOrd="9" destOrd="0" presId="urn:microsoft.com/office/officeart/2005/8/layout/vList2"/>
    <dgm:cxn modelId="{EF2456C2-7157-46FD-A710-846C22B08D15}" type="presParOf" srcId="{72493936-E86D-4EB9-8D4B-C2A790646117}" destId="{7CB91B1D-82B6-4596-B698-CFA55573C992}" srcOrd="10" destOrd="0" presId="urn:microsoft.com/office/officeart/2005/8/layout/vList2"/>
    <dgm:cxn modelId="{3F0614CD-60F6-4361-A978-B971780A9FC1}" type="presParOf" srcId="{72493936-E86D-4EB9-8D4B-C2A790646117}" destId="{0670E6C6-BFF6-4823-990E-6B91B10DDF23}" srcOrd="11" destOrd="0" presId="urn:microsoft.com/office/officeart/2005/8/layout/vList2"/>
    <dgm:cxn modelId="{91FEABB9-A02C-45CF-AB55-E9F05B201162}" type="presParOf" srcId="{72493936-E86D-4EB9-8D4B-C2A790646117}" destId="{6DDC347C-2E3D-462A-AD6A-FA73F3AA8688}" srcOrd="12" destOrd="0" presId="urn:microsoft.com/office/officeart/2005/8/layout/vList2"/>
    <dgm:cxn modelId="{9583CB1F-AFBD-4721-821B-41AE28E5141A}" type="presParOf" srcId="{72493936-E86D-4EB9-8D4B-C2A790646117}" destId="{5F089472-00A9-47A4-B4AF-03B3D9051424}" srcOrd="13" destOrd="0" presId="urn:microsoft.com/office/officeart/2005/8/layout/vList2"/>
    <dgm:cxn modelId="{8EA37BCD-E373-4FDC-869F-5B5F3AD4C6BC}" type="presParOf" srcId="{72493936-E86D-4EB9-8D4B-C2A790646117}" destId="{05CFEED7-5975-4AC0-B5F9-124D761410E8}" srcOrd="1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0AF7FDCB-CE87-4743-A050-653FAE89C3FF}" type="doc">
      <dgm:prSet loTypeId="urn:microsoft.com/office/officeart/2005/8/layout/vList2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FE1690EE-DB27-46B6-9F49-D4D0E4550181}">
      <dgm:prSet/>
      <dgm:spPr/>
      <dgm:t>
        <a:bodyPr/>
        <a:lstStyle/>
        <a:p>
          <a:r>
            <a:rPr lang="hr-HR"/>
            <a:t>Franjevački red ili Red male braće</a:t>
          </a:r>
          <a:endParaRPr lang="en-US"/>
        </a:p>
      </dgm:t>
    </dgm:pt>
    <dgm:pt modelId="{C0734D79-8979-4361-AF54-D4CAD6EE0ACD}" type="parTrans" cxnId="{3585EF29-CCBD-48F0-BA6F-456DC06A1C18}">
      <dgm:prSet/>
      <dgm:spPr/>
      <dgm:t>
        <a:bodyPr/>
        <a:lstStyle/>
        <a:p>
          <a:endParaRPr lang="en-US"/>
        </a:p>
      </dgm:t>
    </dgm:pt>
    <dgm:pt modelId="{D06BC1E5-D905-40D5-8832-9753BB3BD20C}" type="sibTrans" cxnId="{3585EF29-CCBD-48F0-BA6F-456DC06A1C18}">
      <dgm:prSet/>
      <dgm:spPr/>
      <dgm:t>
        <a:bodyPr/>
        <a:lstStyle/>
        <a:p>
          <a:endParaRPr lang="en-US"/>
        </a:p>
      </dgm:t>
    </dgm:pt>
    <dgm:pt modelId="{0D16CF58-A8A7-4761-A943-5AAD41D4C195}">
      <dgm:prSet/>
      <dgm:spPr/>
      <dgm:t>
        <a:bodyPr/>
        <a:lstStyle/>
        <a:p>
          <a:r>
            <a:rPr lang="hr-HR"/>
            <a:t>Red utemeljio sv. Franjo Asiški u XIII. stoljeću.</a:t>
          </a:r>
          <a:endParaRPr lang="en-US"/>
        </a:p>
      </dgm:t>
    </dgm:pt>
    <dgm:pt modelId="{E20BE442-5F02-4723-B31E-5D2DBDA0B56A}" type="parTrans" cxnId="{819E8204-BB65-4064-8ABD-890F2DD244E9}">
      <dgm:prSet/>
      <dgm:spPr/>
      <dgm:t>
        <a:bodyPr/>
        <a:lstStyle/>
        <a:p>
          <a:endParaRPr lang="en-US"/>
        </a:p>
      </dgm:t>
    </dgm:pt>
    <dgm:pt modelId="{E60EA6CE-25B6-477E-AF87-6CCDBFD2BE15}" type="sibTrans" cxnId="{819E8204-BB65-4064-8ABD-890F2DD244E9}">
      <dgm:prSet/>
      <dgm:spPr/>
      <dgm:t>
        <a:bodyPr/>
        <a:lstStyle/>
        <a:p>
          <a:endParaRPr lang="en-US"/>
        </a:p>
      </dgm:t>
    </dgm:pt>
    <dgm:pt modelId="{A72F0DC9-19F0-4CCD-A184-C78CE2B6DB84}">
      <dgm:prSet/>
      <dgm:spPr/>
      <dgm:t>
        <a:bodyPr/>
        <a:lstStyle/>
        <a:p>
          <a:r>
            <a:rPr lang="hr-HR"/>
            <a:t>Temeljni zavjeti: siromaštvo, čistoća i poslušnost</a:t>
          </a:r>
          <a:endParaRPr lang="en-US"/>
        </a:p>
      </dgm:t>
    </dgm:pt>
    <dgm:pt modelId="{0D4F1B10-8EFD-42F5-811A-C333DD6624BC}" type="parTrans" cxnId="{9B602C1B-F1CB-444F-9E12-7F5F847A16FB}">
      <dgm:prSet/>
      <dgm:spPr/>
      <dgm:t>
        <a:bodyPr/>
        <a:lstStyle/>
        <a:p>
          <a:endParaRPr lang="en-US"/>
        </a:p>
      </dgm:t>
    </dgm:pt>
    <dgm:pt modelId="{17ED88D2-E6E7-45F5-8960-8AF3431193AE}" type="sibTrans" cxnId="{9B602C1B-F1CB-444F-9E12-7F5F847A16FB}">
      <dgm:prSet/>
      <dgm:spPr/>
      <dgm:t>
        <a:bodyPr/>
        <a:lstStyle/>
        <a:p>
          <a:endParaRPr lang="en-US"/>
        </a:p>
      </dgm:t>
    </dgm:pt>
    <dgm:pt modelId="{49FDE06A-3805-4FB6-BA41-2B6785D1A62F}">
      <dgm:prSet/>
      <dgm:spPr/>
      <dgm:t>
        <a:bodyPr/>
        <a:lstStyle/>
        <a:p>
          <a:r>
            <a:rPr lang="hr-HR"/>
            <a:t>Franjevci se posebno bavili pripovijedanjem, misijama te radom na sveučilištima.</a:t>
          </a:r>
          <a:endParaRPr lang="en-US"/>
        </a:p>
      </dgm:t>
    </dgm:pt>
    <dgm:pt modelId="{99AB6C58-8740-4376-8EBA-0B503A237C96}" type="parTrans" cxnId="{41E6F2E5-DD0F-465F-AA97-094916052AD0}">
      <dgm:prSet/>
      <dgm:spPr/>
      <dgm:t>
        <a:bodyPr/>
        <a:lstStyle/>
        <a:p>
          <a:endParaRPr lang="en-US"/>
        </a:p>
      </dgm:t>
    </dgm:pt>
    <dgm:pt modelId="{8F47935D-3769-47AF-B22F-D53A5B7DCAB3}" type="sibTrans" cxnId="{41E6F2E5-DD0F-465F-AA97-094916052AD0}">
      <dgm:prSet/>
      <dgm:spPr/>
      <dgm:t>
        <a:bodyPr/>
        <a:lstStyle/>
        <a:p>
          <a:endParaRPr lang="en-US"/>
        </a:p>
      </dgm:t>
    </dgm:pt>
    <dgm:pt modelId="{7B0666DD-2A19-4279-8C83-4B50F1BDB36E}">
      <dgm:prSet/>
      <dgm:spPr/>
      <dgm:t>
        <a:bodyPr/>
        <a:lstStyle/>
        <a:p>
          <a:r>
            <a:rPr lang="hr-HR" dirty="0"/>
            <a:t>Samostani sa dobro opskrbljenim knjižnicama i pisarske radionice</a:t>
          </a:r>
          <a:endParaRPr lang="en-US" dirty="0"/>
        </a:p>
      </dgm:t>
    </dgm:pt>
    <dgm:pt modelId="{4CE775E1-12EC-4263-B3B1-AB9B340F044D}" type="parTrans" cxnId="{EB26C831-C551-4692-AF45-86B01E444B5E}">
      <dgm:prSet/>
      <dgm:spPr/>
      <dgm:t>
        <a:bodyPr/>
        <a:lstStyle/>
        <a:p>
          <a:endParaRPr lang="en-US"/>
        </a:p>
      </dgm:t>
    </dgm:pt>
    <dgm:pt modelId="{9DE4540B-D4B1-4FC5-9CA6-85FF0657C729}" type="sibTrans" cxnId="{EB26C831-C551-4692-AF45-86B01E444B5E}">
      <dgm:prSet/>
      <dgm:spPr/>
      <dgm:t>
        <a:bodyPr/>
        <a:lstStyle/>
        <a:p>
          <a:endParaRPr lang="en-US"/>
        </a:p>
      </dgm:t>
    </dgm:pt>
    <dgm:pt modelId="{44CEB19D-B190-473E-8F69-1409F01421AE}">
      <dgm:prSet/>
      <dgm:spPr/>
      <dgm:t>
        <a:bodyPr/>
        <a:lstStyle/>
        <a:p>
          <a:r>
            <a:rPr lang="hr-HR" dirty="0">
              <a:solidFill>
                <a:schemeClr val="bg1"/>
              </a:solidFill>
            </a:rPr>
            <a:t>Osnivanje škola pri samostanima</a:t>
          </a:r>
          <a:endParaRPr lang="en-US" dirty="0"/>
        </a:p>
      </dgm:t>
    </dgm:pt>
    <dgm:pt modelId="{13A4DA7D-F9EC-4E9A-8413-BDDFDC9E3C4F}" type="parTrans" cxnId="{BCDD4BA0-EEF2-41BF-8AA3-DD33456DDB78}">
      <dgm:prSet/>
      <dgm:spPr/>
      <dgm:t>
        <a:bodyPr/>
        <a:lstStyle/>
        <a:p>
          <a:endParaRPr lang="hr-HR"/>
        </a:p>
      </dgm:t>
    </dgm:pt>
    <dgm:pt modelId="{19D21ABF-AC88-441E-837C-056C7FB36A26}" type="sibTrans" cxnId="{BCDD4BA0-EEF2-41BF-8AA3-DD33456DDB78}">
      <dgm:prSet/>
      <dgm:spPr/>
      <dgm:t>
        <a:bodyPr/>
        <a:lstStyle/>
        <a:p>
          <a:endParaRPr lang="hr-HR"/>
        </a:p>
      </dgm:t>
    </dgm:pt>
    <dgm:pt modelId="{E2138C03-80B2-46F3-951D-1C8CD7C72F3A}" type="pres">
      <dgm:prSet presAssocID="{0AF7FDCB-CE87-4743-A050-653FAE89C3FF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hr-HR"/>
        </a:p>
      </dgm:t>
    </dgm:pt>
    <dgm:pt modelId="{E0CEDB2B-E34D-416B-874A-23FE8AF8794B}" type="pres">
      <dgm:prSet presAssocID="{FE1690EE-DB27-46B6-9F49-D4D0E4550181}" presName="parentText" presStyleLbl="node1" presStyleIdx="0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88C3B9AD-2FDC-4A96-BF6C-01EA95E59FC9}" type="pres">
      <dgm:prSet presAssocID="{D06BC1E5-D905-40D5-8832-9753BB3BD20C}" presName="spacer" presStyleCnt="0"/>
      <dgm:spPr/>
    </dgm:pt>
    <dgm:pt modelId="{E72A5A9F-FA7A-415D-B803-E99EDCC6F931}" type="pres">
      <dgm:prSet presAssocID="{0D16CF58-A8A7-4761-A943-5AAD41D4C195}" presName="parentText" presStyleLbl="node1" presStyleIdx="1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5D698765-658A-4581-9C53-31BCB489CCC9}" type="pres">
      <dgm:prSet presAssocID="{E60EA6CE-25B6-477E-AF87-6CCDBFD2BE15}" presName="spacer" presStyleCnt="0"/>
      <dgm:spPr/>
    </dgm:pt>
    <dgm:pt modelId="{E57140E8-2B44-483B-9C36-095563C76A4B}" type="pres">
      <dgm:prSet presAssocID="{A72F0DC9-19F0-4CCD-A184-C78CE2B6DB84}" presName="parentText" presStyleLbl="node1" presStyleIdx="2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3E029398-6834-4FA3-A0B9-B663593E3213}" type="pres">
      <dgm:prSet presAssocID="{17ED88D2-E6E7-45F5-8960-8AF3431193AE}" presName="spacer" presStyleCnt="0"/>
      <dgm:spPr/>
    </dgm:pt>
    <dgm:pt modelId="{960F5DA4-FF6A-4DC7-9704-DBFDB9A7C1A4}" type="pres">
      <dgm:prSet presAssocID="{49FDE06A-3805-4FB6-BA41-2B6785D1A62F}" presName="parentText" presStyleLbl="node1" presStyleIdx="3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58C9FC1F-5DFE-4A34-BD8B-87B03684E715}" type="pres">
      <dgm:prSet presAssocID="{8F47935D-3769-47AF-B22F-D53A5B7DCAB3}" presName="spacer" presStyleCnt="0"/>
      <dgm:spPr/>
    </dgm:pt>
    <dgm:pt modelId="{9351879A-1C1D-4B0B-BD19-B03355C6EA89}" type="pres">
      <dgm:prSet presAssocID="{7B0666DD-2A19-4279-8C83-4B50F1BDB36E}" presName="parentText" presStyleLbl="node1" presStyleIdx="4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8620B566-F0C2-443B-9735-7E69F9462B6F}" type="pres">
      <dgm:prSet presAssocID="{9DE4540B-D4B1-4FC5-9CA6-85FF0657C729}" presName="spacer" presStyleCnt="0"/>
      <dgm:spPr/>
    </dgm:pt>
    <dgm:pt modelId="{BE9B092D-B60A-49D8-A06F-8149E00ECC01}" type="pres">
      <dgm:prSet presAssocID="{44CEB19D-B190-473E-8F69-1409F01421AE}" presName="parentText" presStyleLbl="node1" presStyleIdx="5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hr-HR"/>
        </a:p>
      </dgm:t>
    </dgm:pt>
  </dgm:ptLst>
  <dgm:cxnLst>
    <dgm:cxn modelId="{15270D21-B029-4686-BAA3-F130AF919957}" type="presOf" srcId="{A72F0DC9-19F0-4CCD-A184-C78CE2B6DB84}" destId="{E57140E8-2B44-483B-9C36-095563C76A4B}" srcOrd="0" destOrd="0" presId="urn:microsoft.com/office/officeart/2005/8/layout/vList2"/>
    <dgm:cxn modelId="{3585EF29-CCBD-48F0-BA6F-456DC06A1C18}" srcId="{0AF7FDCB-CE87-4743-A050-653FAE89C3FF}" destId="{FE1690EE-DB27-46B6-9F49-D4D0E4550181}" srcOrd="0" destOrd="0" parTransId="{C0734D79-8979-4361-AF54-D4CAD6EE0ACD}" sibTransId="{D06BC1E5-D905-40D5-8832-9753BB3BD20C}"/>
    <dgm:cxn modelId="{E7F9449E-8FBB-411F-A27E-DC5103080620}" type="presOf" srcId="{49FDE06A-3805-4FB6-BA41-2B6785D1A62F}" destId="{960F5DA4-FF6A-4DC7-9704-DBFDB9A7C1A4}" srcOrd="0" destOrd="0" presId="urn:microsoft.com/office/officeart/2005/8/layout/vList2"/>
    <dgm:cxn modelId="{819E8204-BB65-4064-8ABD-890F2DD244E9}" srcId="{0AF7FDCB-CE87-4743-A050-653FAE89C3FF}" destId="{0D16CF58-A8A7-4761-A943-5AAD41D4C195}" srcOrd="1" destOrd="0" parTransId="{E20BE442-5F02-4723-B31E-5D2DBDA0B56A}" sibTransId="{E60EA6CE-25B6-477E-AF87-6CCDBFD2BE15}"/>
    <dgm:cxn modelId="{9B602C1B-F1CB-444F-9E12-7F5F847A16FB}" srcId="{0AF7FDCB-CE87-4743-A050-653FAE89C3FF}" destId="{A72F0DC9-19F0-4CCD-A184-C78CE2B6DB84}" srcOrd="2" destOrd="0" parTransId="{0D4F1B10-8EFD-42F5-811A-C333DD6624BC}" sibTransId="{17ED88D2-E6E7-45F5-8960-8AF3431193AE}"/>
    <dgm:cxn modelId="{EC640176-B6AD-42F2-ABD3-97D9353AB8C6}" type="presOf" srcId="{0D16CF58-A8A7-4761-A943-5AAD41D4C195}" destId="{E72A5A9F-FA7A-415D-B803-E99EDCC6F931}" srcOrd="0" destOrd="0" presId="urn:microsoft.com/office/officeart/2005/8/layout/vList2"/>
    <dgm:cxn modelId="{9F1C801F-FC30-462C-ADA2-88590B96BFC3}" type="presOf" srcId="{44CEB19D-B190-473E-8F69-1409F01421AE}" destId="{BE9B092D-B60A-49D8-A06F-8149E00ECC01}" srcOrd="0" destOrd="0" presId="urn:microsoft.com/office/officeart/2005/8/layout/vList2"/>
    <dgm:cxn modelId="{0B2F05C8-8A24-4C97-8F89-2CB183FC30C6}" type="presOf" srcId="{FE1690EE-DB27-46B6-9F49-D4D0E4550181}" destId="{E0CEDB2B-E34D-416B-874A-23FE8AF8794B}" srcOrd="0" destOrd="0" presId="urn:microsoft.com/office/officeart/2005/8/layout/vList2"/>
    <dgm:cxn modelId="{87BDD36F-6075-4754-9404-82CA9288019B}" type="presOf" srcId="{7B0666DD-2A19-4279-8C83-4B50F1BDB36E}" destId="{9351879A-1C1D-4B0B-BD19-B03355C6EA89}" srcOrd="0" destOrd="0" presId="urn:microsoft.com/office/officeart/2005/8/layout/vList2"/>
    <dgm:cxn modelId="{41E6F2E5-DD0F-465F-AA97-094916052AD0}" srcId="{0AF7FDCB-CE87-4743-A050-653FAE89C3FF}" destId="{49FDE06A-3805-4FB6-BA41-2B6785D1A62F}" srcOrd="3" destOrd="0" parTransId="{99AB6C58-8740-4376-8EBA-0B503A237C96}" sibTransId="{8F47935D-3769-47AF-B22F-D53A5B7DCAB3}"/>
    <dgm:cxn modelId="{32042962-EECD-4CF0-8E69-447383908D22}" type="presOf" srcId="{0AF7FDCB-CE87-4743-A050-653FAE89C3FF}" destId="{E2138C03-80B2-46F3-951D-1C8CD7C72F3A}" srcOrd="0" destOrd="0" presId="urn:microsoft.com/office/officeart/2005/8/layout/vList2"/>
    <dgm:cxn modelId="{BCDD4BA0-EEF2-41BF-8AA3-DD33456DDB78}" srcId="{0AF7FDCB-CE87-4743-A050-653FAE89C3FF}" destId="{44CEB19D-B190-473E-8F69-1409F01421AE}" srcOrd="5" destOrd="0" parTransId="{13A4DA7D-F9EC-4E9A-8413-BDDFDC9E3C4F}" sibTransId="{19D21ABF-AC88-441E-837C-056C7FB36A26}"/>
    <dgm:cxn modelId="{EB26C831-C551-4692-AF45-86B01E444B5E}" srcId="{0AF7FDCB-CE87-4743-A050-653FAE89C3FF}" destId="{7B0666DD-2A19-4279-8C83-4B50F1BDB36E}" srcOrd="4" destOrd="0" parTransId="{4CE775E1-12EC-4263-B3B1-AB9B340F044D}" sibTransId="{9DE4540B-D4B1-4FC5-9CA6-85FF0657C729}"/>
    <dgm:cxn modelId="{0D7BB0A3-7A9C-4BA8-AB0D-23788E6D7C9A}" type="presParOf" srcId="{E2138C03-80B2-46F3-951D-1C8CD7C72F3A}" destId="{E0CEDB2B-E34D-416B-874A-23FE8AF8794B}" srcOrd="0" destOrd="0" presId="urn:microsoft.com/office/officeart/2005/8/layout/vList2"/>
    <dgm:cxn modelId="{7F9D7F38-D795-4C8C-B1F1-C5A1E3818D70}" type="presParOf" srcId="{E2138C03-80B2-46F3-951D-1C8CD7C72F3A}" destId="{88C3B9AD-2FDC-4A96-BF6C-01EA95E59FC9}" srcOrd="1" destOrd="0" presId="urn:microsoft.com/office/officeart/2005/8/layout/vList2"/>
    <dgm:cxn modelId="{A442D0DE-B9AA-4DCA-ACDE-AB9762863DC4}" type="presParOf" srcId="{E2138C03-80B2-46F3-951D-1C8CD7C72F3A}" destId="{E72A5A9F-FA7A-415D-B803-E99EDCC6F931}" srcOrd="2" destOrd="0" presId="urn:microsoft.com/office/officeart/2005/8/layout/vList2"/>
    <dgm:cxn modelId="{968D4ADE-0402-4F6A-85E1-1A5BE6D72187}" type="presParOf" srcId="{E2138C03-80B2-46F3-951D-1C8CD7C72F3A}" destId="{5D698765-658A-4581-9C53-31BCB489CCC9}" srcOrd="3" destOrd="0" presId="urn:microsoft.com/office/officeart/2005/8/layout/vList2"/>
    <dgm:cxn modelId="{583D54F4-94E3-4380-8E08-7AA63C3D867B}" type="presParOf" srcId="{E2138C03-80B2-46F3-951D-1C8CD7C72F3A}" destId="{E57140E8-2B44-483B-9C36-095563C76A4B}" srcOrd="4" destOrd="0" presId="urn:microsoft.com/office/officeart/2005/8/layout/vList2"/>
    <dgm:cxn modelId="{73C70D32-31F0-40D8-B26A-4F09E025C407}" type="presParOf" srcId="{E2138C03-80B2-46F3-951D-1C8CD7C72F3A}" destId="{3E029398-6834-4FA3-A0B9-B663593E3213}" srcOrd="5" destOrd="0" presId="urn:microsoft.com/office/officeart/2005/8/layout/vList2"/>
    <dgm:cxn modelId="{0FBE9A88-C33A-4C12-8CF2-9DDE837FEED2}" type="presParOf" srcId="{E2138C03-80B2-46F3-951D-1C8CD7C72F3A}" destId="{960F5DA4-FF6A-4DC7-9704-DBFDB9A7C1A4}" srcOrd="6" destOrd="0" presId="urn:microsoft.com/office/officeart/2005/8/layout/vList2"/>
    <dgm:cxn modelId="{85D5AB7A-693E-4BB6-82C0-99E3DB76C8BD}" type="presParOf" srcId="{E2138C03-80B2-46F3-951D-1C8CD7C72F3A}" destId="{58C9FC1F-5DFE-4A34-BD8B-87B03684E715}" srcOrd="7" destOrd="0" presId="urn:microsoft.com/office/officeart/2005/8/layout/vList2"/>
    <dgm:cxn modelId="{96782D05-8B9C-49C5-B391-C03BB09F30B5}" type="presParOf" srcId="{E2138C03-80B2-46F3-951D-1C8CD7C72F3A}" destId="{9351879A-1C1D-4B0B-BD19-B03355C6EA89}" srcOrd="8" destOrd="0" presId="urn:microsoft.com/office/officeart/2005/8/layout/vList2"/>
    <dgm:cxn modelId="{463F1357-CD77-4727-9168-71DD1878F0E7}" type="presParOf" srcId="{E2138C03-80B2-46F3-951D-1C8CD7C72F3A}" destId="{8620B566-F0C2-443B-9735-7E69F9462B6F}" srcOrd="9" destOrd="0" presId="urn:microsoft.com/office/officeart/2005/8/layout/vList2"/>
    <dgm:cxn modelId="{C7AF03AC-F885-444F-BBC6-7FCB98974A0D}" type="presParOf" srcId="{E2138C03-80B2-46F3-951D-1C8CD7C72F3A}" destId="{BE9B092D-B60A-49D8-A06F-8149E00ECC01}" srcOrd="1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C62C227C-1774-4D06-85C5-63C9BA341BBA}">
      <dsp:nvSpPr>
        <dsp:cNvPr id="0" name=""/>
        <dsp:cNvSpPr/>
      </dsp:nvSpPr>
      <dsp:spPr>
        <a:xfrm>
          <a:off x="0" y="33738"/>
          <a:ext cx="6492875" cy="1179360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800" kern="1200" dirty="0"/>
            <a:t>Crkva ima najveći utjecaj na kulturu srednjeg vijeka</a:t>
          </a:r>
          <a:endParaRPr lang="en-US" sz="2800" kern="1200" dirty="0"/>
        </a:p>
      </dsp:txBody>
      <dsp:txXfrm>
        <a:off x="0" y="33738"/>
        <a:ext cx="6492875" cy="1179360"/>
      </dsp:txXfrm>
    </dsp:sp>
    <dsp:sp modelId="{AD817529-7A7A-4E0C-B717-CC749F970351}">
      <dsp:nvSpPr>
        <dsp:cNvPr id="0" name=""/>
        <dsp:cNvSpPr/>
      </dsp:nvSpPr>
      <dsp:spPr>
        <a:xfrm>
          <a:off x="0" y="1394538"/>
          <a:ext cx="6492875" cy="1179360"/>
        </a:xfrm>
        <a:prstGeom prst="roundRect">
          <a:avLst/>
        </a:prstGeom>
        <a:solidFill>
          <a:schemeClr val="accent5">
            <a:hueOff val="-3311292"/>
            <a:satOff val="13270"/>
            <a:lumOff val="287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800" kern="1200" dirty="0"/>
            <a:t>Kulturni napredak zapadne Europe pod utjecajem Rima</a:t>
          </a:r>
          <a:endParaRPr lang="en-US" sz="2800" kern="1200" dirty="0"/>
        </a:p>
      </dsp:txBody>
      <dsp:txXfrm>
        <a:off x="0" y="1394538"/>
        <a:ext cx="6492875" cy="1179360"/>
      </dsp:txXfrm>
    </dsp:sp>
    <dsp:sp modelId="{91F22069-1DD7-4FDE-A233-5D57059D40F2}">
      <dsp:nvSpPr>
        <dsp:cNvPr id="0" name=""/>
        <dsp:cNvSpPr/>
      </dsp:nvSpPr>
      <dsp:spPr>
        <a:xfrm>
          <a:off x="0" y="2755338"/>
          <a:ext cx="6492875" cy="1179360"/>
        </a:xfrm>
        <a:prstGeom prst="roundRect">
          <a:avLst/>
        </a:prstGeom>
        <a:solidFill>
          <a:schemeClr val="accent5">
            <a:hueOff val="-6622584"/>
            <a:satOff val="26541"/>
            <a:lumOff val="5752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800" kern="1200" dirty="0"/>
            <a:t>Razvoj obrazovanja, književnosti, umjetnosti i graditeljstva</a:t>
          </a:r>
          <a:endParaRPr lang="en-US" sz="2800" kern="1200" dirty="0"/>
        </a:p>
      </dsp:txBody>
      <dsp:txXfrm>
        <a:off x="0" y="2755338"/>
        <a:ext cx="6492875" cy="1179360"/>
      </dsp:txXfrm>
    </dsp:sp>
    <dsp:sp modelId="{03AA1689-BDB3-44E0-99E3-888F3710811D}">
      <dsp:nvSpPr>
        <dsp:cNvPr id="0" name=""/>
        <dsp:cNvSpPr/>
      </dsp:nvSpPr>
      <dsp:spPr>
        <a:xfrm>
          <a:off x="0" y="4116139"/>
          <a:ext cx="6492875" cy="1179360"/>
        </a:xfrm>
        <a:prstGeom prst="roundRect">
          <a:avLst/>
        </a:prstGeom>
        <a:solidFill>
          <a:schemeClr val="accent5">
            <a:hueOff val="-9933876"/>
            <a:satOff val="39811"/>
            <a:lumOff val="862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800" kern="1200" dirty="0"/>
            <a:t>Samostani žarišta razvoja zapadnoeuropske kulture</a:t>
          </a:r>
          <a:endParaRPr lang="en-US" sz="2800" kern="1200" dirty="0"/>
        </a:p>
      </dsp:txBody>
      <dsp:txXfrm>
        <a:off x="0" y="4116139"/>
        <a:ext cx="6492875" cy="1179360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2DE0DDD5-2AF6-4078-B987-A1267606BA03}">
      <dsp:nvSpPr>
        <dsp:cNvPr id="0" name=""/>
        <dsp:cNvSpPr/>
      </dsp:nvSpPr>
      <dsp:spPr>
        <a:xfrm>
          <a:off x="0" y="26615"/>
          <a:ext cx="5163238" cy="94770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400" kern="1200" dirty="0"/>
            <a:t>U samostanima se:</a:t>
          </a:r>
          <a:endParaRPr lang="en-US" sz="2400" kern="1200" dirty="0"/>
        </a:p>
      </dsp:txBody>
      <dsp:txXfrm>
        <a:off x="0" y="26615"/>
        <a:ext cx="5163238" cy="947700"/>
      </dsp:txXfrm>
    </dsp:sp>
    <dsp:sp modelId="{7F11C8C9-CA5E-45CD-9552-3A08795B1BFE}">
      <dsp:nvSpPr>
        <dsp:cNvPr id="0" name=""/>
        <dsp:cNvSpPr/>
      </dsp:nvSpPr>
      <dsp:spPr>
        <a:xfrm>
          <a:off x="0" y="1103915"/>
          <a:ext cx="5163238" cy="947700"/>
        </a:xfrm>
        <a:prstGeom prst="roundRect">
          <a:avLst/>
        </a:prstGeom>
        <a:solidFill>
          <a:schemeClr val="accent2">
            <a:hueOff val="1170380"/>
            <a:satOff val="-1460"/>
            <a:lumOff val="343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400" kern="1200" dirty="0"/>
            <a:t>- učilo čitati i pisati</a:t>
          </a:r>
          <a:endParaRPr lang="en-US" sz="2400" kern="1200" dirty="0"/>
        </a:p>
      </dsp:txBody>
      <dsp:txXfrm>
        <a:off x="0" y="1103915"/>
        <a:ext cx="5163238" cy="947700"/>
      </dsp:txXfrm>
    </dsp:sp>
    <dsp:sp modelId="{600B3BA0-4235-4D89-90DC-8B285A63CA10}">
      <dsp:nvSpPr>
        <dsp:cNvPr id="0" name=""/>
        <dsp:cNvSpPr/>
      </dsp:nvSpPr>
      <dsp:spPr>
        <a:xfrm>
          <a:off x="0" y="2181215"/>
          <a:ext cx="5163238" cy="947700"/>
        </a:xfrm>
        <a:prstGeom prst="roundRect">
          <a:avLst/>
        </a:prstGeom>
        <a:solidFill>
          <a:schemeClr val="accent2">
            <a:hueOff val="2340759"/>
            <a:satOff val="-2919"/>
            <a:lumOff val="68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400" kern="1200" dirty="0"/>
            <a:t>- čuvale i prepisivale stare knjige</a:t>
          </a:r>
          <a:endParaRPr lang="en-US" sz="2400" kern="1200" dirty="0"/>
        </a:p>
      </dsp:txBody>
      <dsp:txXfrm>
        <a:off x="0" y="2181215"/>
        <a:ext cx="5163238" cy="947700"/>
      </dsp:txXfrm>
    </dsp:sp>
    <dsp:sp modelId="{D7DEFD9B-CA7B-4849-823F-B1C5C7C1A106}">
      <dsp:nvSpPr>
        <dsp:cNvPr id="0" name=""/>
        <dsp:cNvSpPr/>
      </dsp:nvSpPr>
      <dsp:spPr>
        <a:xfrm>
          <a:off x="0" y="3258515"/>
          <a:ext cx="5163238" cy="947700"/>
        </a:xfrm>
        <a:prstGeom prst="roundRect">
          <a:avLst/>
        </a:prstGeom>
        <a:solidFill>
          <a:schemeClr val="accent2">
            <a:hueOff val="3511139"/>
            <a:satOff val="-4379"/>
            <a:lumOff val="103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400" kern="1200" dirty="0"/>
            <a:t>- razvijale znanosti i umjetnosti</a:t>
          </a:r>
          <a:endParaRPr lang="en-US" sz="2400" kern="1200" dirty="0"/>
        </a:p>
      </dsp:txBody>
      <dsp:txXfrm>
        <a:off x="0" y="3258515"/>
        <a:ext cx="5163238" cy="947700"/>
      </dsp:txXfrm>
    </dsp:sp>
    <dsp:sp modelId="{6F8920BC-8CBD-4F0E-9F04-A68BA84D8A5B}">
      <dsp:nvSpPr>
        <dsp:cNvPr id="0" name=""/>
        <dsp:cNvSpPr/>
      </dsp:nvSpPr>
      <dsp:spPr>
        <a:xfrm>
          <a:off x="0" y="4335815"/>
          <a:ext cx="5163238" cy="947700"/>
        </a:xfrm>
        <a:prstGeom prst="roundRect">
          <a:avLst/>
        </a:prstGeom>
        <a:solidFill>
          <a:schemeClr val="accent2">
            <a:hueOff val="4681519"/>
            <a:satOff val="-5839"/>
            <a:lumOff val="1373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400" kern="1200" dirty="0"/>
            <a:t>- </a:t>
          </a:r>
          <a:r>
            <a:rPr lang="hr-HR" sz="2400" kern="1200" dirty="0" smtClean="0"/>
            <a:t>latinski </a:t>
          </a:r>
          <a:r>
            <a:rPr lang="hr-HR" sz="2400" kern="1200" dirty="0"/>
            <a:t>jezik Crkve postaje službeni jezik zapadne Europe.</a:t>
          </a:r>
          <a:endParaRPr lang="en-US" sz="2400" kern="1200" dirty="0"/>
        </a:p>
      </dsp:txBody>
      <dsp:txXfrm>
        <a:off x="0" y="4335815"/>
        <a:ext cx="5163238" cy="947700"/>
      </dsp:txXfrm>
    </dsp:sp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AA3CAB75-B7EB-428B-BF74-8CDEACF7D7FE}">
      <dsp:nvSpPr>
        <dsp:cNvPr id="0" name=""/>
        <dsp:cNvSpPr/>
      </dsp:nvSpPr>
      <dsp:spPr>
        <a:xfrm>
          <a:off x="0" y="2775"/>
          <a:ext cx="6492875" cy="839475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400" kern="1200" dirty="0"/>
            <a:t>Od rimske civilizacije na prostoru zapada preostala samo Kršćanska Crkva.</a:t>
          </a:r>
          <a:endParaRPr lang="en-US" sz="2400" kern="1200" dirty="0"/>
        </a:p>
      </dsp:txBody>
      <dsp:txXfrm>
        <a:off x="0" y="2775"/>
        <a:ext cx="6492875" cy="839475"/>
      </dsp:txXfrm>
    </dsp:sp>
    <dsp:sp modelId="{F747908B-824B-4715-A6AD-5F927E907293}">
      <dsp:nvSpPr>
        <dsp:cNvPr id="0" name=""/>
        <dsp:cNvSpPr/>
      </dsp:nvSpPr>
      <dsp:spPr>
        <a:xfrm>
          <a:off x="0" y="854850"/>
          <a:ext cx="6492875" cy="839475"/>
        </a:xfrm>
        <a:prstGeom prst="roundRect">
          <a:avLst/>
        </a:prstGeom>
        <a:solidFill>
          <a:schemeClr val="accent5">
            <a:hueOff val="-1986775"/>
            <a:satOff val="7962"/>
            <a:lumOff val="172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400" kern="1200" dirty="0"/>
            <a:t>Na istoku jača utjecaj carigradskog patrijarha</a:t>
          </a:r>
          <a:endParaRPr lang="en-US" sz="2400" kern="1200" dirty="0"/>
        </a:p>
      </dsp:txBody>
      <dsp:txXfrm>
        <a:off x="0" y="854850"/>
        <a:ext cx="6492875" cy="839475"/>
      </dsp:txXfrm>
    </dsp:sp>
    <dsp:sp modelId="{037BC94D-B434-4E97-8FC9-18D45BF2C54B}">
      <dsp:nvSpPr>
        <dsp:cNvPr id="0" name=""/>
        <dsp:cNvSpPr/>
      </dsp:nvSpPr>
      <dsp:spPr>
        <a:xfrm>
          <a:off x="0" y="1706925"/>
          <a:ext cx="6492875" cy="839475"/>
        </a:xfrm>
        <a:prstGeom prst="roundRect">
          <a:avLst/>
        </a:prstGeom>
        <a:solidFill>
          <a:schemeClr val="accent5">
            <a:hueOff val="-3973551"/>
            <a:satOff val="15924"/>
            <a:lumOff val="3451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400" kern="1200" dirty="0"/>
            <a:t>Rimski papa, poglavar Katoličke crkve</a:t>
          </a:r>
          <a:endParaRPr lang="en-US" sz="2400" kern="1200" dirty="0"/>
        </a:p>
      </dsp:txBody>
      <dsp:txXfrm>
        <a:off x="0" y="1706925"/>
        <a:ext cx="6492875" cy="839475"/>
      </dsp:txXfrm>
    </dsp:sp>
    <dsp:sp modelId="{6CD4DCB7-1747-48A4-A606-CEB6DFBD7F10}">
      <dsp:nvSpPr>
        <dsp:cNvPr id="0" name=""/>
        <dsp:cNvSpPr/>
      </dsp:nvSpPr>
      <dsp:spPr>
        <a:xfrm>
          <a:off x="0" y="2559000"/>
          <a:ext cx="6492875" cy="839475"/>
        </a:xfrm>
        <a:prstGeom prst="roundRect">
          <a:avLst/>
        </a:prstGeom>
        <a:solidFill>
          <a:schemeClr val="accent5">
            <a:hueOff val="-5960326"/>
            <a:satOff val="23887"/>
            <a:lumOff val="5177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400" kern="1200" dirty="0"/>
            <a:t>Biskupi i župnici</a:t>
          </a:r>
          <a:endParaRPr lang="en-US" sz="2400" kern="1200" dirty="0"/>
        </a:p>
      </dsp:txBody>
      <dsp:txXfrm>
        <a:off x="0" y="2559000"/>
        <a:ext cx="6492875" cy="839475"/>
      </dsp:txXfrm>
    </dsp:sp>
    <dsp:sp modelId="{DAF69A2B-3FDD-441C-8CE9-79551BD0EFD9}">
      <dsp:nvSpPr>
        <dsp:cNvPr id="0" name=""/>
        <dsp:cNvSpPr/>
      </dsp:nvSpPr>
      <dsp:spPr>
        <a:xfrm>
          <a:off x="0" y="3411075"/>
          <a:ext cx="6492875" cy="839475"/>
        </a:xfrm>
        <a:prstGeom prst="roundRect">
          <a:avLst/>
        </a:prstGeom>
        <a:solidFill>
          <a:schemeClr val="accent5">
            <a:hueOff val="-7947101"/>
            <a:satOff val="31849"/>
            <a:lumOff val="6902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400" kern="1200" dirty="0"/>
            <a:t>Nadbiskupi, djeluju u većim crkvenim središtima.</a:t>
          </a:r>
        </a:p>
      </dsp:txBody>
      <dsp:txXfrm>
        <a:off x="0" y="3411075"/>
        <a:ext cx="6492875" cy="839475"/>
      </dsp:txXfrm>
    </dsp:sp>
    <dsp:sp modelId="{033B71A6-35B3-4864-AFFE-1ED8CE4EA3AE}">
      <dsp:nvSpPr>
        <dsp:cNvPr id="0" name=""/>
        <dsp:cNvSpPr/>
      </dsp:nvSpPr>
      <dsp:spPr>
        <a:xfrm>
          <a:off x="0" y="4263149"/>
          <a:ext cx="6492875" cy="839475"/>
        </a:xfrm>
        <a:prstGeom prst="roundRect">
          <a:avLst/>
        </a:prstGeom>
        <a:solidFill>
          <a:schemeClr val="accent5">
            <a:hueOff val="-9933876"/>
            <a:satOff val="39811"/>
            <a:lumOff val="862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400" kern="1200" dirty="0"/>
            <a:t>Latinski jezik, službeni jezik Rimske Crkve</a:t>
          </a:r>
        </a:p>
      </dsp:txBody>
      <dsp:txXfrm>
        <a:off x="0" y="4263149"/>
        <a:ext cx="6492875" cy="839475"/>
      </dsp:txXfrm>
    </dsp:sp>
  </dsp:spTree>
</dsp:drawing>
</file>

<file path=ppt/diagrams/drawing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883ED82C-4867-4FE1-831B-0E635C919E5C}">
      <dsp:nvSpPr>
        <dsp:cNvPr id="0" name=""/>
        <dsp:cNvSpPr/>
      </dsp:nvSpPr>
      <dsp:spPr>
        <a:xfrm>
          <a:off x="0" y="27767"/>
          <a:ext cx="6492875" cy="786240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400" kern="1200" dirty="0"/>
            <a:t>Grade se samostani i osnivaju crkveni redovi</a:t>
          </a:r>
          <a:endParaRPr lang="en-US" sz="2400" kern="1200" dirty="0"/>
        </a:p>
      </dsp:txBody>
      <dsp:txXfrm>
        <a:off x="0" y="27767"/>
        <a:ext cx="6492875" cy="786240"/>
      </dsp:txXfrm>
    </dsp:sp>
    <dsp:sp modelId="{22641845-25EE-4837-B234-85DA1145E62B}">
      <dsp:nvSpPr>
        <dsp:cNvPr id="0" name=""/>
        <dsp:cNvSpPr/>
      </dsp:nvSpPr>
      <dsp:spPr>
        <a:xfrm>
          <a:off x="0" y="910698"/>
          <a:ext cx="6492875" cy="786240"/>
        </a:xfrm>
        <a:prstGeom prst="roundRect">
          <a:avLst/>
        </a:prstGeom>
        <a:solidFill>
          <a:schemeClr val="accent5">
            <a:hueOff val="-1986775"/>
            <a:satOff val="7962"/>
            <a:lumOff val="172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400" kern="1200" dirty="0"/>
            <a:t>Zemljišni posjedi i prihodi</a:t>
          </a:r>
          <a:endParaRPr lang="en-US" sz="2400" kern="1200" dirty="0"/>
        </a:p>
      </dsp:txBody>
      <dsp:txXfrm>
        <a:off x="0" y="910698"/>
        <a:ext cx="6492875" cy="786240"/>
      </dsp:txXfrm>
    </dsp:sp>
    <dsp:sp modelId="{1CB8765B-B438-48B9-99A0-B8F212927D43}">
      <dsp:nvSpPr>
        <dsp:cNvPr id="0" name=""/>
        <dsp:cNvSpPr/>
      </dsp:nvSpPr>
      <dsp:spPr>
        <a:xfrm>
          <a:off x="0" y="1817898"/>
          <a:ext cx="6492875" cy="786240"/>
        </a:xfrm>
        <a:prstGeom prst="roundRect">
          <a:avLst/>
        </a:prstGeom>
        <a:solidFill>
          <a:schemeClr val="accent5">
            <a:hueOff val="-3973551"/>
            <a:satOff val="15924"/>
            <a:lumOff val="3451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400" kern="1200" dirty="0"/>
            <a:t>Benediktinci, najvažniji red ranog srednjeg vijeka</a:t>
          </a:r>
          <a:endParaRPr lang="en-US" sz="2400" kern="1200" dirty="0"/>
        </a:p>
      </dsp:txBody>
      <dsp:txXfrm>
        <a:off x="0" y="1817898"/>
        <a:ext cx="6492875" cy="786240"/>
      </dsp:txXfrm>
    </dsp:sp>
    <dsp:sp modelId="{9359D951-0EEC-49D4-B530-0569E7E8AD4A}">
      <dsp:nvSpPr>
        <dsp:cNvPr id="0" name=""/>
        <dsp:cNvSpPr/>
      </dsp:nvSpPr>
      <dsp:spPr>
        <a:xfrm>
          <a:off x="0" y="2725098"/>
          <a:ext cx="6492875" cy="786240"/>
        </a:xfrm>
        <a:prstGeom prst="roundRect">
          <a:avLst/>
        </a:prstGeom>
        <a:solidFill>
          <a:schemeClr val="accent5">
            <a:hueOff val="-5960326"/>
            <a:satOff val="23887"/>
            <a:lumOff val="5177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400" kern="1200" dirty="0"/>
            <a:t>Red sv. Benedikta osnovan u VI. stoljeću</a:t>
          </a:r>
          <a:endParaRPr lang="en-US" sz="2400" kern="1200" dirty="0"/>
        </a:p>
      </dsp:txBody>
      <dsp:txXfrm>
        <a:off x="0" y="2725098"/>
        <a:ext cx="6492875" cy="786240"/>
      </dsp:txXfrm>
    </dsp:sp>
    <dsp:sp modelId="{25A3979C-9308-4D5F-9C2B-CBF7529A873C}">
      <dsp:nvSpPr>
        <dsp:cNvPr id="0" name=""/>
        <dsp:cNvSpPr/>
      </dsp:nvSpPr>
      <dsp:spPr>
        <a:xfrm>
          <a:off x="0" y="3632299"/>
          <a:ext cx="6492875" cy="786240"/>
        </a:xfrm>
        <a:prstGeom prst="roundRect">
          <a:avLst/>
        </a:prstGeom>
        <a:solidFill>
          <a:schemeClr val="accent5">
            <a:hueOff val="-7947101"/>
            <a:satOff val="31849"/>
            <a:lumOff val="6902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400" kern="1200" dirty="0"/>
            <a:t>Opatije, benediktinski samostani</a:t>
          </a:r>
          <a:endParaRPr lang="en-US" sz="2400" kern="1200" dirty="0"/>
        </a:p>
      </dsp:txBody>
      <dsp:txXfrm>
        <a:off x="0" y="3632299"/>
        <a:ext cx="6492875" cy="786240"/>
      </dsp:txXfrm>
    </dsp:sp>
    <dsp:sp modelId="{19DC08E5-1A9B-45DC-9899-147EE736C1DA}">
      <dsp:nvSpPr>
        <dsp:cNvPr id="0" name=""/>
        <dsp:cNvSpPr/>
      </dsp:nvSpPr>
      <dsp:spPr>
        <a:xfrm>
          <a:off x="0" y="4539499"/>
          <a:ext cx="6492875" cy="786240"/>
        </a:xfrm>
        <a:prstGeom prst="roundRect">
          <a:avLst/>
        </a:prstGeom>
        <a:solidFill>
          <a:schemeClr val="accent5">
            <a:hueOff val="-9933876"/>
            <a:satOff val="39811"/>
            <a:lumOff val="862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400" kern="1200" dirty="0"/>
            <a:t>Opat, poglavar opatije</a:t>
          </a:r>
          <a:endParaRPr lang="en-US" sz="2400" kern="1200" dirty="0"/>
        </a:p>
      </dsp:txBody>
      <dsp:txXfrm>
        <a:off x="0" y="4539499"/>
        <a:ext cx="6492875" cy="786240"/>
      </dsp:txXfrm>
    </dsp:sp>
  </dsp:spTree>
</dsp:drawing>
</file>

<file path=ppt/diagrams/drawing5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EA31C4AC-6E01-407C-A4E0-6A1075031DAC}">
      <dsp:nvSpPr>
        <dsp:cNvPr id="0" name=""/>
        <dsp:cNvSpPr/>
      </dsp:nvSpPr>
      <dsp:spPr>
        <a:xfrm>
          <a:off x="0" y="29819"/>
          <a:ext cx="7273311" cy="898560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400" i="1" kern="1200" dirty="0"/>
            <a:t>Ora </a:t>
          </a:r>
          <a:r>
            <a:rPr lang="hr-HR" sz="2400" i="1" kern="1200" dirty="0" err="1"/>
            <a:t>et</a:t>
          </a:r>
          <a:r>
            <a:rPr lang="hr-HR" sz="2400" i="1" kern="1200" dirty="0"/>
            <a:t> </a:t>
          </a:r>
          <a:r>
            <a:rPr lang="hr-HR" sz="2400" i="1" kern="1200" dirty="0" err="1"/>
            <a:t>labora</a:t>
          </a:r>
          <a:r>
            <a:rPr lang="hr-HR" sz="2400" i="1" kern="1200" dirty="0"/>
            <a:t> </a:t>
          </a:r>
          <a:r>
            <a:rPr lang="hr-HR" sz="2400" kern="1200" dirty="0"/>
            <a:t>(moli i radi)</a:t>
          </a:r>
          <a:endParaRPr lang="en-US" sz="2400" kern="1200" dirty="0"/>
        </a:p>
      </dsp:txBody>
      <dsp:txXfrm>
        <a:off x="0" y="29819"/>
        <a:ext cx="7273311" cy="898560"/>
      </dsp:txXfrm>
    </dsp:sp>
    <dsp:sp modelId="{5488E313-FA2C-4992-ABF5-4E1826D6B194}">
      <dsp:nvSpPr>
        <dsp:cNvPr id="0" name=""/>
        <dsp:cNvSpPr/>
      </dsp:nvSpPr>
      <dsp:spPr>
        <a:xfrm>
          <a:off x="0" y="1066619"/>
          <a:ext cx="7273311" cy="898560"/>
        </a:xfrm>
        <a:prstGeom prst="roundRect">
          <a:avLst/>
        </a:prstGeom>
        <a:solidFill>
          <a:schemeClr val="accent5">
            <a:hueOff val="-2483469"/>
            <a:satOff val="9953"/>
            <a:lumOff val="2157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400" kern="1200" dirty="0"/>
            <a:t>Čistoća, poslušnost i siromaštvo</a:t>
          </a:r>
          <a:endParaRPr lang="en-US" sz="2400" kern="1200" dirty="0"/>
        </a:p>
      </dsp:txBody>
      <dsp:txXfrm>
        <a:off x="0" y="1066619"/>
        <a:ext cx="7273311" cy="898560"/>
      </dsp:txXfrm>
    </dsp:sp>
    <dsp:sp modelId="{8813CA5D-80F6-46FB-A633-D029C82F8AB5}">
      <dsp:nvSpPr>
        <dsp:cNvPr id="0" name=""/>
        <dsp:cNvSpPr/>
      </dsp:nvSpPr>
      <dsp:spPr>
        <a:xfrm>
          <a:off x="0" y="2103419"/>
          <a:ext cx="7273311" cy="898560"/>
        </a:xfrm>
        <a:prstGeom prst="roundRect">
          <a:avLst/>
        </a:prstGeom>
        <a:solidFill>
          <a:schemeClr val="accent5">
            <a:hueOff val="-4966938"/>
            <a:satOff val="19906"/>
            <a:lumOff val="4314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400" kern="1200" dirty="0"/>
            <a:t>Svećenik cijeli život morao provesti u istom samostanu</a:t>
          </a:r>
          <a:endParaRPr lang="en-US" sz="2400" kern="1200" dirty="0"/>
        </a:p>
      </dsp:txBody>
      <dsp:txXfrm>
        <a:off x="0" y="2103419"/>
        <a:ext cx="7273311" cy="898560"/>
      </dsp:txXfrm>
    </dsp:sp>
    <dsp:sp modelId="{E5284D81-AD4D-42D0-B9AE-E17A3BD3C588}">
      <dsp:nvSpPr>
        <dsp:cNvPr id="0" name=""/>
        <dsp:cNvSpPr/>
      </dsp:nvSpPr>
      <dsp:spPr>
        <a:xfrm>
          <a:off x="0" y="3140219"/>
          <a:ext cx="7273311" cy="898560"/>
        </a:xfrm>
        <a:prstGeom prst="roundRect">
          <a:avLst/>
        </a:prstGeom>
        <a:solidFill>
          <a:schemeClr val="accent5">
            <a:hueOff val="-7450407"/>
            <a:satOff val="29858"/>
            <a:lumOff val="6471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400" kern="1200" dirty="0"/>
            <a:t>Opatije, žarišta kulture i pismenosti</a:t>
          </a:r>
          <a:endParaRPr lang="en-US" sz="2400" kern="1200" dirty="0"/>
        </a:p>
      </dsp:txBody>
      <dsp:txXfrm>
        <a:off x="0" y="3140219"/>
        <a:ext cx="7273311" cy="898560"/>
      </dsp:txXfrm>
    </dsp:sp>
    <dsp:sp modelId="{36973152-1883-4484-8FBD-13AFD9CAF138}">
      <dsp:nvSpPr>
        <dsp:cNvPr id="0" name=""/>
        <dsp:cNvSpPr/>
      </dsp:nvSpPr>
      <dsp:spPr>
        <a:xfrm>
          <a:off x="0" y="4177020"/>
          <a:ext cx="7273311" cy="898560"/>
        </a:xfrm>
        <a:prstGeom prst="roundRect">
          <a:avLst/>
        </a:prstGeom>
        <a:solidFill>
          <a:schemeClr val="accent5">
            <a:hueOff val="-9933876"/>
            <a:satOff val="39811"/>
            <a:lumOff val="862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400" kern="1200" dirty="0"/>
            <a:t>Benediktinci, važni širitelji znanja i kršćanske vjere</a:t>
          </a:r>
          <a:endParaRPr lang="en-US" sz="2400" kern="1200" dirty="0"/>
        </a:p>
      </dsp:txBody>
      <dsp:txXfrm>
        <a:off x="0" y="4177020"/>
        <a:ext cx="7273311" cy="898560"/>
      </dsp:txXfrm>
    </dsp:sp>
  </dsp:spTree>
</dsp:drawing>
</file>

<file path=ppt/diagrams/drawing6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7D2D820C-1BC2-47B7-88A3-1E139D327921}">
      <dsp:nvSpPr>
        <dsp:cNvPr id="0" name=""/>
        <dsp:cNvSpPr/>
      </dsp:nvSpPr>
      <dsp:spPr>
        <a:xfrm>
          <a:off x="0" y="135"/>
          <a:ext cx="5163238" cy="1050654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400" kern="1200" dirty="0"/>
            <a:t>Franjevački red ili Red male braće</a:t>
          </a:r>
          <a:endParaRPr lang="en-US" sz="2400" kern="1200" dirty="0"/>
        </a:p>
      </dsp:txBody>
      <dsp:txXfrm>
        <a:off x="0" y="135"/>
        <a:ext cx="5163238" cy="1050654"/>
      </dsp:txXfrm>
    </dsp:sp>
    <dsp:sp modelId="{8F01987D-5D3E-498C-A764-F3E0A82270AF}">
      <dsp:nvSpPr>
        <dsp:cNvPr id="0" name=""/>
        <dsp:cNvSpPr/>
      </dsp:nvSpPr>
      <dsp:spPr>
        <a:xfrm>
          <a:off x="0" y="1064936"/>
          <a:ext cx="5163238" cy="1050654"/>
        </a:xfrm>
        <a:prstGeom prst="roundRect">
          <a:avLst/>
        </a:prstGeom>
        <a:solidFill>
          <a:schemeClr val="accent2">
            <a:hueOff val="1170380"/>
            <a:satOff val="-1460"/>
            <a:lumOff val="343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400" kern="1200" dirty="0"/>
            <a:t>Red utemeljio sv. Franjo Asiški u XIII. stoljeću.</a:t>
          </a:r>
          <a:endParaRPr lang="en-US" sz="2400" kern="1200" dirty="0"/>
        </a:p>
      </dsp:txBody>
      <dsp:txXfrm>
        <a:off x="0" y="1064936"/>
        <a:ext cx="5163238" cy="1050654"/>
      </dsp:txXfrm>
    </dsp:sp>
    <dsp:sp modelId="{057C183D-997F-45F5-806D-F6712F2AA874}">
      <dsp:nvSpPr>
        <dsp:cNvPr id="0" name=""/>
        <dsp:cNvSpPr/>
      </dsp:nvSpPr>
      <dsp:spPr>
        <a:xfrm>
          <a:off x="0" y="2129737"/>
          <a:ext cx="5163238" cy="1050654"/>
        </a:xfrm>
        <a:prstGeom prst="roundRect">
          <a:avLst/>
        </a:prstGeom>
        <a:solidFill>
          <a:schemeClr val="accent2">
            <a:hueOff val="2340759"/>
            <a:satOff val="-2919"/>
            <a:lumOff val="68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400" kern="1200" dirty="0"/>
            <a:t>Temeljni zavjeti: siromaštvo, čistoća i poslušnost</a:t>
          </a:r>
          <a:endParaRPr lang="en-US" sz="2400" kern="1200" dirty="0"/>
        </a:p>
      </dsp:txBody>
      <dsp:txXfrm>
        <a:off x="0" y="2129737"/>
        <a:ext cx="5163238" cy="1050654"/>
      </dsp:txXfrm>
    </dsp:sp>
    <dsp:sp modelId="{E7966C30-2C0E-4117-AC30-1B6973A90755}">
      <dsp:nvSpPr>
        <dsp:cNvPr id="0" name=""/>
        <dsp:cNvSpPr/>
      </dsp:nvSpPr>
      <dsp:spPr>
        <a:xfrm>
          <a:off x="0" y="3194538"/>
          <a:ext cx="5163238" cy="1050654"/>
        </a:xfrm>
        <a:prstGeom prst="roundRect">
          <a:avLst/>
        </a:prstGeom>
        <a:solidFill>
          <a:schemeClr val="accent2">
            <a:hueOff val="3511139"/>
            <a:satOff val="-4379"/>
            <a:lumOff val="103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400" kern="1200" dirty="0"/>
            <a:t>Franjevci se posebno bavili pripovijedanjem, misijama te radom na sveučilištima.</a:t>
          </a:r>
          <a:endParaRPr lang="en-US" sz="2400" kern="1200" dirty="0"/>
        </a:p>
      </dsp:txBody>
      <dsp:txXfrm>
        <a:off x="0" y="3194538"/>
        <a:ext cx="5163238" cy="1050654"/>
      </dsp:txXfrm>
    </dsp:sp>
    <dsp:sp modelId="{D8C68131-CFD2-4F1D-9B70-2FB8E834A3FE}">
      <dsp:nvSpPr>
        <dsp:cNvPr id="0" name=""/>
        <dsp:cNvSpPr/>
      </dsp:nvSpPr>
      <dsp:spPr>
        <a:xfrm>
          <a:off x="0" y="4259339"/>
          <a:ext cx="5163238" cy="1050654"/>
        </a:xfrm>
        <a:prstGeom prst="roundRect">
          <a:avLst/>
        </a:prstGeom>
        <a:solidFill>
          <a:schemeClr val="accent2">
            <a:hueOff val="4681519"/>
            <a:satOff val="-5839"/>
            <a:lumOff val="1373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400" kern="1200" dirty="0"/>
            <a:t>Samostani sa dobro opskrbljenim knjižnicama i pisarske radionice</a:t>
          </a:r>
          <a:endParaRPr lang="en-US" sz="2400" kern="1200" dirty="0"/>
        </a:p>
      </dsp:txBody>
      <dsp:txXfrm>
        <a:off x="0" y="4259339"/>
        <a:ext cx="5163238" cy="1050654"/>
      </dsp:txXfrm>
    </dsp:sp>
  </dsp:spTree>
</dsp:drawing>
</file>

<file path=ppt/diagrams/drawing7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972AAA3A-54B0-45CE-AE60-97C42FFBBFAA}">
      <dsp:nvSpPr>
        <dsp:cNvPr id="0" name=""/>
        <dsp:cNvSpPr/>
      </dsp:nvSpPr>
      <dsp:spPr>
        <a:xfrm>
          <a:off x="0" y="5386987"/>
          <a:ext cx="4953635" cy="589495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400" kern="1200" dirty="0"/>
            <a:t>Razvijale znanosti i umjetnosti</a:t>
          </a:r>
          <a:endParaRPr lang="en-US" sz="2400" kern="1200" dirty="0"/>
        </a:p>
      </dsp:txBody>
      <dsp:txXfrm>
        <a:off x="0" y="5386987"/>
        <a:ext cx="4953635" cy="589495"/>
      </dsp:txXfrm>
    </dsp:sp>
    <dsp:sp modelId="{C8185297-2398-43DC-B300-D426A2E91424}">
      <dsp:nvSpPr>
        <dsp:cNvPr id="0" name=""/>
        <dsp:cNvSpPr/>
      </dsp:nvSpPr>
      <dsp:spPr>
        <a:xfrm rot="10800000">
          <a:off x="0" y="4489186"/>
          <a:ext cx="4953635" cy="906643"/>
        </a:xfrm>
        <a:prstGeom prst="upArrowCallout">
          <a:avLst/>
        </a:prstGeom>
        <a:solidFill>
          <a:schemeClr val="accent2">
            <a:hueOff val="780253"/>
            <a:satOff val="-973"/>
            <a:lumOff val="229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400" kern="1200" dirty="0"/>
            <a:t>učilo čitati i pisati, čuvale i prepisivale stare knjige</a:t>
          </a:r>
          <a:endParaRPr lang="en-US" sz="2400" kern="1200" dirty="0"/>
        </a:p>
      </dsp:txBody>
      <dsp:txXfrm rot="10800000">
        <a:off x="0" y="4489186"/>
        <a:ext cx="4953635" cy="906643"/>
      </dsp:txXfrm>
    </dsp:sp>
    <dsp:sp modelId="{A396B852-E2F7-49B5-8214-F717B449E0A2}">
      <dsp:nvSpPr>
        <dsp:cNvPr id="0" name=""/>
        <dsp:cNvSpPr/>
      </dsp:nvSpPr>
      <dsp:spPr>
        <a:xfrm rot="10800000">
          <a:off x="0" y="3591385"/>
          <a:ext cx="4953635" cy="906643"/>
        </a:xfrm>
        <a:prstGeom prst="upArrowCallout">
          <a:avLst/>
        </a:prstGeom>
        <a:solidFill>
          <a:schemeClr val="accent2">
            <a:hueOff val="1560506"/>
            <a:satOff val="-1946"/>
            <a:lumOff val="45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400" kern="1200" dirty="0"/>
            <a:t>U samostanima se:</a:t>
          </a:r>
          <a:endParaRPr lang="en-US" sz="2400" kern="1200" dirty="0"/>
        </a:p>
      </dsp:txBody>
      <dsp:txXfrm rot="10800000">
        <a:off x="0" y="3591385"/>
        <a:ext cx="4953635" cy="906643"/>
      </dsp:txXfrm>
    </dsp:sp>
    <dsp:sp modelId="{F757D493-72CC-4D54-A026-85EB8FFC2581}">
      <dsp:nvSpPr>
        <dsp:cNvPr id="0" name=""/>
        <dsp:cNvSpPr/>
      </dsp:nvSpPr>
      <dsp:spPr>
        <a:xfrm rot="10800000">
          <a:off x="0" y="2693584"/>
          <a:ext cx="4953635" cy="906643"/>
        </a:xfrm>
        <a:prstGeom prst="upArrowCallout">
          <a:avLst/>
        </a:prstGeom>
        <a:solidFill>
          <a:schemeClr val="accent2">
            <a:hueOff val="2340759"/>
            <a:satOff val="-2919"/>
            <a:lumOff val="68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400" kern="1200" dirty="0"/>
            <a:t>Samostani, žarišta razvoja zapadnoeuropske kulture</a:t>
          </a:r>
          <a:endParaRPr lang="en-US" sz="2400" kern="1200" dirty="0"/>
        </a:p>
      </dsp:txBody>
      <dsp:txXfrm rot="10800000">
        <a:off x="0" y="2693584"/>
        <a:ext cx="4953635" cy="906643"/>
      </dsp:txXfrm>
    </dsp:sp>
    <dsp:sp modelId="{D2381FCC-9121-4A6E-B25D-1FC478A886BC}">
      <dsp:nvSpPr>
        <dsp:cNvPr id="0" name=""/>
        <dsp:cNvSpPr/>
      </dsp:nvSpPr>
      <dsp:spPr>
        <a:xfrm rot="10800000">
          <a:off x="0" y="1795783"/>
          <a:ext cx="4953635" cy="906643"/>
        </a:xfrm>
        <a:prstGeom prst="upArrowCallout">
          <a:avLst/>
        </a:prstGeom>
        <a:solidFill>
          <a:schemeClr val="accent2">
            <a:hueOff val="3121013"/>
            <a:satOff val="-3893"/>
            <a:lumOff val="915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400" kern="1200" dirty="0"/>
            <a:t>Razvoj obrazovanja, književnosti, umjetnosti i graditeljstva</a:t>
          </a:r>
          <a:endParaRPr lang="en-US" sz="2400" kern="1200" dirty="0"/>
        </a:p>
      </dsp:txBody>
      <dsp:txXfrm rot="10800000">
        <a:off x="0" y="1795783"/>
        <a:ext cx="4953635" cy="906643"/>
      </dsp:txXfrm>
    </dsp:sp>
    <dsp:sp modelId="{72DCB7B1-369E-4DB9-8DD5-14815A39750C}">
      <dsp:nvSpPr>
        <dsp:cNvPr id="0" name=""/>
        <dsp:cNvSpPr/>
      </dsp:nvSpPr>
      <dsp:spPr>
        <a:xfrm rot="10800000">
          <a:off x="0" y="897982"/>
          <a:ext cx="4953635" cy="906643"/>
        </a:xfrm>
        <a:prstGeom prst="upArrowCallout">
          <a:avLst/>
        </a:prstGeom>
        <a:solidFill>
          <a:schemeClr val="accent2">
            <a:hueOff val="3901266"/>
            <a:satOff val="-4866"/>
            <a:lumOff val="1144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400" kern="1200" dirty="0"/>
            <a:t>Kulturni napredak zapadne Europe pod utjecajem Rima</a:t>
          </a:r>
          <a:endParaRPr lang="en-US" sz="2400" kern="1200" dirty="0"/>
        </a:p>
      </dsp:txBody>
      <dsp:txXfrm rot="10800000">
        <a:off x="0" y="897982"/>
        <a:ext cx="4953635" cy="906643"/>
      </dsp:txXfrm>
    </dsp:sp>
    <dsp:sp modelId="{E1676F75-3CFD-493C-B5D7-A9D4E36C4553}">
      <dsp:nvSpPr>
        <dsp:cNvPr id="0" name=""/>
        <dsp:cNvSpPr/>
      </dsp:nvSpPr>
      <dsp:spPr>
        <a:xfrm rot="10800000">
          <a:off x="0" y="180"/>
          <a:ext cx="4953635" cy="906643"/>
        </a:xfrm>
        <a:prstGeom prst="upArrowCallout">
          <a:avLst/>
        </a:prstGeom>
        <a:solidFill>
          <a:schemeClr val="accent2">
            <a:hueOff val="4681519"/>
            <a:satOff val="-5839"/>
            <a:lumOff val="1373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400" kern="1200" dirty="0"/>
            <a:t>Crkva ima najveći utjecaj na kulturu srednjeg vijeka</a:t>
          </a:r>
          <a:endParaRPr lang="en-US" sz="2400" kern="1200" dirty="0"/>
        </a:p>
      </dsp:txBody>
      <dsp:txXfrm rot="10800000">
        <a:off x="0" y="180"/>
        <a:ext cx="4953635" cy="906643"/>
      </dsp:txXfrm>
    </dsp:sp>
  </dsp:spTree>
</dsp:drawing>
</file>

<file path=ppt/diagrams/drawing8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C05D774E-EEA5-4E7B-BEA7-3DFD260D6341}">
      <dsp:nvSpPr>
        <dsp:cNvPr id="0" name=""/>
        <dsp:cNvSpPr/>
      </dsp:nvSpPr>
      <dsp:spPr>
        <a:xfrm>
          <a:off x="0" y="384"/>
          <a:ext cx="5784940" cy="725582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400" kern="1200" dirty="0"/>
            <a:t>Latinski jezik Crkve službeni jezik zapadne Europe</a:t>
          </a:r>
          <a:endParaRPr lang="en-US" sz="2400" kern="1200" dirty="0"/>
        </a:p>
      </dsp:txBody>
      <dsp:txXfrm>
        <a:off x="0" y="384"/>
        <a:ext cx="5784940" cy="725582"/>
      </dsp:txXfrm>
    </dsp:sp>
    <dsp:sp modelId="{C0CF2BD5-9BBB-4964-B406-CB9EE0D3CBB0}">
      <dsp:nvSpPr>
        <dsp:cNvPr id="0" name=""/>
        <dsp:cNvSpPr/>
      </dsp:nvSpPr>
      <dsp:spPr>
        <a:xfrm>
          <a:off x="0" y="742985"/>
          <a:ext cx="5784940" cy="725582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400" kern="1200" dirty="0"/>
            <a:t>Grade se samostani i osnivaju crkveni redovi</a:t>
          </a:r>
          <a:endParaRPr lang="en-US" sz="2400" kern="1200" dirty="0"/>
        </a:p>
      </dsp:txBody>
      <dsp:txXfrm>
        <a:off x="0" y="742985"/>
        <a:ext cx="5784940" cy="725582"/>
      </dsp:txXfrm>
    </dsp:sp>
    <dsp:sp modelId="{462219DC-112C-4D0D-A7D6-D68CB045FFEB}">
      <dsp:nvSpPr>
        <dsp:cNvPr id="0" name=""/>
        <dsp:cNvSpPr/>
      </dsp:nvSpPr>
      <dsp:spPr>
        <a:xfrm>
          <a:off x="0" y="1479899"/>
          <a:ext cx="5784940" cy="725582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400" kern="1200" dirty="0"/>
            <a:t>Benediktinci, najvažniji red ranog srednjeg vijeka</a:t>
          </a:r>
          <a:endParaRPr lang="en-US" sz="2400" kern="1200" dirty="0"/>
        </a:p>
      </dsp:txBody>
      <dsp:txXfrm>
        <a:off x="0" y="1479899"/>
        <a:ext cx="5784940" cy="725582"/>
      </dsp:txXfrm>
    </dsp:sp>
    <dsp:sp modelId="{C07211B7-0021-41A2-998F-B38476F9D572}">
      <dsp:nvSpPr>
        <dsp:cNvPr id="0" name=""/>
        <dsp:cNvSpPr/>
      </dsp:nvSpPr>
      <dsp:spPr>
        <a:xfrm>
          <a:off x="0" y="2219657"/>
          <a:ext cx="5784940" cy="725582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400" kern="1200" dirty="0"/>
            <a:t>Red sv. Benedikta osnovan u VI. stoljeću</a:t>
          </a:r>
          <a:endParaRPr lang="en-US" sz="2400" kern="1200" dirty="0"/>
        </a:p>
      </dsp:txBody>
      <dsp:txXfrm>
        <a:off x="0" y="2219657"/>
        <a:ext cx="5784940" cy="725582"/>
      </dsp:txXfrm>
    </dsp:sp>
    <dsp:sp modelId="{356C447D-AFEB-45FA-BCDB-D219174A98E3}">
      <dsp:nvSpPr>
        <dsp:cNvPr id="0" name=""/>
        <dsp:cNvSpPr/>
      </dsp:nvSpPr>
      <dsp:spPr>
        <a:xfrm>
          <a:off x="0" y="2959415"/>
          <a:ext cx="5784940" cy="725582"/>
        </a:xfrm>
        <a:prstGeom prst="round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400" kern="1200" dirty="0"/>
            <a:t>Opatije, benediktinski samostani – žarišta kulture i pismenosti</a:t>
          </a:r>
          <a:endParaRPr lang="en-US" sz="2400" kern="1200" dirty="0"/>
        </a:p>
      </dsp:txBody>
      <dsp:txXfrm>
        <a:off x="0" y="2959415"/>
        <a:ext cx="5784940" cy="725582"/>
      </dsp:txXfrm>
    </dsp:sp>
    <dsp:sp modelId="{7CB91B1D-82B6-4596-B698-CFA55573C992}">
      <dsp:nvSpPr>
        <dsp:cNvPr id="0" name=""/>
        <dsp:cNvSpPr/>
      </dsp:nvSpPr>
      <dsp:spPr>
        <a:xfrm>
          <a:off x="0" y="3699173"/>
          <a:ext cx="5784940" cy="725582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400" kern="1200" dirty="0"/>
            <a:t>Ora </a:t>
          </a:r>
          <a:r>
            <a:rPr lang="hr-HR" sz="2400" kern="1200" dirty="0" err="1"/>
            <a:t>et</a:t>
          </a:r>
          <a:r>
            <a:rPr lang="hr-HR" sz="2400" kern="1200" dirty="0"/>
            <a:t> </a:t>
          </a:r>
          <a:r>
            <a:rPr lang="hr-HR" sz="2400" kern="1200" dirty="0" err="1"/>
            <a:t>labora</a:t>
          </a:r>
          <a:r>
            <a:rPr lang="hr-HR" sz="2400" kern="1200" dirty="0"/>
            <a:t> (moli i radi)</a:t>
          </a:r>
          <a:endParaRPr lang="en-US" sz="2400" kern="1200" dirty="0"/>
        </a:p>
      </dsp:txBody>
      <dsp:txXfrm>
        <a:off x="0" y="3699173"/>
        <a:ext cx="5784940" cy="725582"/>
      </dsp:txXfrm>
    </dsp:sp>
    <dsp:sp modelId="{6DDC347C-2E3D-462A-AD6A-FA73F3AA8688}">
      <dsp:nvSpPr>
        <dsp:cNvPr id="0" name=""/>
        <dsp:cNvSpPr/>
      </dsp:nvSpPr>
      <dsp:spPr>
        <a:xfrm>
          <a:off x="0" y="4438931"/>
          <a:ext cx="5784940" cy="725582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400" kern="1200" dirty="0"/>
            <a:t>Svećenik cijeli život morao provesti u istom samostanu</a:t>
          </a:r>
          <a:endParaRPr lang="en-US" sz="2400" kern="1200" dirty="0"/>
        </a:p>
      </dsp:txBody>
      <dsp:txXfrm>
        <a:off x="0" y="4438931"/>
        <a:ext cx="5784940" cy="725582"/>
      </dsp:txXfrm>
    </dsp:sp>
    <dsp:sp modelId="{05CFEED7-5975-4AC0-B5F9-124D761410E8}">
      <dsp:nvSpPr>
        <dsp:cNvPr id="0" name=""/>
        <dsp:cNvSpPr/>
      </dsp:nvSpPr>
      <dsp:spPr>
        <a:xfrm>
          <a:off x="0" y="5179073"/>
          <a:ext cx="5784940" cy="725582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400" kern="1200" dirty="0"/>
            <a:t>Benediktinci, važni širitelji znanja i kršćanske vjere</a:t>
          </a:r>
          <a:endParaRPr lang="en-US" sz="2400" kern="1200" dirty="0"/>
        </a:p>
      </dsp:txBody>
      <dsp:txXfrm>
        <a:off x="0" y="5179073"/>
        <a:ext cx="5784940" cy="725582"/>
      </dsp:txXfrm>
    </dsp:sp>
  </dsp:spTree>
</dsp:drawing>
</file>

<file path=ppt/diagrams/drawing9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E0CEDB2B-E34D-416B-874A-23FE8AF8794B}">
      <dsp:nvSpPr>
        <dsp:cNvPr id="0" name=""/>
        <dsp:cNvSpPr/>
      </dsp:nvSpPr>
      <dsp:spPr>
        <a:xfrm>
          <a:off x="0" y="13561"/>
          <a:ext cx="5337975" cy="794503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000" kern="1200"/>
            <a:t>Franjevački red ili Red male braće</a:t>
          </a:r>
          <a:endParaRPr lang="en-US" sz="2000" kern="1200"/>
        </a:p>
      </dsp:txBody>
      <dsp:txXfrm>
        <a:off x="0" y="13561"/>
        <a:ext cx="5337975" cy="794503"/>
      </dsp:txXfrm>
    </dsp:sp>
    <dsp:sp modelId="{E72A5A9F-FA7A-415D-B803-E99EDCC6F931}">
      <dsp:nvSpPr>
        <dsp:cNvPr id="0" name=""/>
        <dsp:cNvSpPr/>
      </dsp:nvSpPr>
      <dsp:spPr>
        <a:xfrm>
          <a:off x="0" y="865664"/>
          <a:ext cx="5337975" cy="794503"/>
        </a:xfrm>
        <a:prstGeom prst="roundRect">
          <a:avLst/>
        </a:prstGeom>
        <a:solidFill>
          <a:schemeClr val="accent2">
            <a:hueOff val="936304"/>
            <a:satOff val="-1168"/>
            <a:lumOff val="275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000" kern="1200"/>
            <a:t>Red utemeljio sv. Franjo Asiški u XIII. stoljeću.</a:t>
          </a:r>
          <a:endParaRPr lang="en-US" sz="2000" kern="1200"/>
        </a:p>
      </dsp:txBody>
      <dsp:txXfrm>
        <a:off x="0" y="865664"/>
        <a:ext cx="5337975" cy="794503"/>
      </dsp:txXfrm>
    </dsp:sp>
    <dsp:sp modelId="{E57140E8-2B44-483B-9C36-095563C76A4B}">
      <dsp:nvSpPr>
        <dsp:cNvPr id="0" name=""/>
        <dsp:cNvSpPr/>
      </dsp:nvSpPr>
      <dsp:spPr>
        <a:xfrm>
          <a:off x="0" y="1717767"/>
          <a:ext cx="5337975" cy="794503"/>
        </a:xfrm>
        <a:prstGeom prst="roundRect">
          <a:avLst/>
        </a:prstGeom>
        <a:solidFill>
          <a:schemeClr val="accent2">
            <a:hueOff val="1872608"/>
            <a:satOff val="-2336"/>
            <a:lumOff val="549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000" kern="1200"/>
            <a:t>Temeljni zavjeti: siromaštvo, čistoća i poslušnost</a:t>
          </a:r>
          <a:endParaRPr lang="en-US" sz="2000" kern="1200"/>
        </a:p>
      </dsp:txBody>
      <dsp:txXfrm>
        <a:off x="0" y="1717767"/>
        <a:ext cx="5337975" cy="794503"/>
      </dsp:txXfrm>
    </dsp:sp>
    <dsp:sp modelId="{960F5DA4-FF6A-4DC7-9704-DBFDB9A7C1A4}">
      <dsp:nvSpPr>
        <dsp:cNvPr id="0" name=""/>
        <dsp:cNvSpPr/>
      </dsp:nvSpPr>
      <dsp:spPr>
        <a:xfrm>
          <a:off x="0" y="2569870"/>
          <a:ext cx="5337975" cy="794503"/>
        </a:xfrm>
        <a:prstGeom prst="roundRect">
          <a:avLst/>
        </a:prstGeom>
        <a:solidFill>
          <a:schemeClr val="accent2">
            <a:hueOff val="2808911"/>
            <a:satOff val="-3503"/>
            <a:lumOff val="824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000" kern="1200"/>
            <a:t>Franjevci se posebno bavili pripovijedanjem, misijama te radom na sveučilištima.</a:t>
          </a:r>
          <a:endParaRPr lang="en-US" sz="2000" kern="1200"/>
        </a:p>
      </dsp:txBody>
      <dsp:txXfrm>
        <a:off x="0" y="2569870"/>
        <a:ext cx="5337975" cy="794503"/>
      </dsp:txXfrm>
    </dsp:sp>
    <dsp:sp modelId="{9351879A-1C1D-4B0B-BD19-B03355C6EA89}">
      <dsp:nvSpPr>
        <dsp:cNvPr id="0" name=""/>
        <dsp:cNvSpPr/>
      </dsp:nvSpPr>
      <dsp:spPr>
        <a:xfrm>
          <a:off x="0" y="3421973"/>
          <a:ext cx="5337975" cy="794503"/>
        </a:xfrm>
        <a:prstGeom prst="roundRect">
          <a:avLst/>
        </a:prstGeom>
        <a:solidFill>
          <a:schemeClr val="accent2">
            <a:hueOff val="3745215"/>
            <a:satOff val="-4671"/>
            <a:lumOff val="109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000" kern="1200" dirty="0"/>
            <a:t>Samostani sa dobro opskrbljenim knjižnicama i pisarske radionice</a:t>
          </a:r>
          <a:endParaRPr lang="en-US" sz="2000" kern="1200" dirty="0"/>
        </a:p>
      </dsp:txBody>
      <dsp:txXfrm>
        <a:off x="0" y="3421973"/>
        <a:ext cx="5337975" cy="794503"/>
      </dsp:txXfrm>
    </dsp:sp>
    <dsp:sp modelId="{BE9B092D-B60A-49D8-A06F-8149E00ECC01}">
      <dsp:nvSpPr>
        <dsp:cNvPr id="0" name=""/>
        <dsp:cNvSpPr/>
      </dsp:nvSpPr>
      <dsp:spPr>
        <a:xfrm>
          <a:off x="0" y="4274076"/>
          <a:ext cx="5337975" cy="794503"/>
        </a:xfrm>
        <a:prstGeom prst="roundRect">
          <a:avLst/>
        </a:prstGeom>
        <a:solidFill>
          <a:schemeClr val="accent2">
            <a:hueOff val="4681519"/>
            <a:satOff val="-5839"/>
            <a:lumOff val="1373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000" kern="1200" dirty="0">
              <a:solidFill>
                <a:schemeClr val="bg1"/>
              </a:solidFill>
            </a:rPr>
            <a:t>Osnivanje škola pri samostanima</a:t>
          </a:r>
          <a:endParaRPr lang="en-US" sz="2000" kern="1200" dirty="0"/>
        </a:p>
      </dsp:txBody>
      <dsp:txXfrm>
        <a:off x="0" y="4274076"/>
        <a:ext cx="5337975" cy="79450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zaglavlj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Rezervirano mjesto datum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696F594-1536-47D5-8878-591A759919D1}" type="datetimeFigureOut">
              <a:rPr lang="en-GB" smtClean="0"/>
              <a:pPr/>
              <a:t>18/08/2020</a:t>
            </a:fld>
            <a:endParaRPr lang="en-GB"/>
          </a:p>
        </p:txBody>
      </p:sp>
      <p:sp>
        <p:nvSpPr>
          <p:cNvPr id="4" name="Rezervirano mjesto slike slajd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Rezervirano mjesto bilježaka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GB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2879E3F-29EE-4978-9743-B3A9A8288DF5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8517322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2879E3F-29EE-4978-9743-B3A9A8288DF5}" type="slidenum">
              <a:rPr lang="en-GB" smtClean="0"/>
              <a:pPr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102053605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r-HR" dirty="0"/>
              <a:t>Crkva sv. Simeona </a:t>
            </a:r>
            <a:r>
              <a:rPr lang="hr-HR" dirty="0" err="1"/>
              <a:t>Stilita</a:t>
            </a:r>
            <a:r>
              <a:rPr lang="hr-HR" dirty="0"/>
              <a:t>, u Siriji najstarija sačuvana kršćanska crkva.</a:t>
            </a:r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2879E3F-29EE-4978-9743-B3A9A8288DF5}" type="slidenum">
              <a:rPr lang="en-GB" smtClean="0"/>
              <a:pPr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229733399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r-HR" dirty="0"/>
              <a:t>Sv. Benedikt iz </a:t>
            </a:r>
            <a:r>
              <a:rPr lang="hr-HR" dirty="0" err="1"/>
              <a:t>Nursije</a:t>
            </a:r>
            <a:r>
              <a:rPr lang="hr-HR" dirty="0"/>
              <a:t>, osnivač benediktinaca, VI. st.</a:t>
            </a:r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2879E3F-29EE-4978-9743-B3A9A8288DF5}" type="slidenum">
              <a:rPr lang="en-GB" smtClean="0"/>
              <a:pPr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191384736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r-HR" dirty="0"/>
              <a:t>Ilustracija benediktinskog samostana u </a:t>
            </a:r>
            <a:r>
              <a:rPr lang="hr-HR" dirty="0" err="1"/>
              <a:t>Clunyju</a:t>
            </a:r>
            <a:r>
              <a:rPr lang="hr-HR" dirty="0"/>
              <a:t>.</a:t>
            </a:r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2879E3F-29EE-4978-9743-B3A9A8288DF5}" type="slidenum">
              <a:rPr lang="en-GB" smtClean="0"/>
              <a:pPr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116227497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r-HR" dirty="0"/>
              <a:t>Sv. Franjo Asiški, osnivač franjevačkog reda.</a:t>
            </a:r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2879E3F-29EE-4978-9743-B3A9A8288DF5}" type="slidenum">
              <a:rPr lang="en-GB" smtClean="0"/>
              <a:pPr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228515154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r-HR" dirty="0"/>
              <a:t>Talijanski gradić </a:t>
            </a:r>
            <a:r>
              <a:rPr lang="hr-HR" dirty="0" err="1"/>
              <a:t>Asizi</a:t>
            </a:r>
            <a:r>
              <a:rPr lang="hr-HR" dirty="0"/>
              <a:t>, rodno mjesto Franje Asiškoga.</a:t>
            </a:r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2879E3F-29EE-4978-9743-B3A9A8288DF5}" type="slidenum">
              <a:rPr lang="en-GB" smtClean="0"/>
              <a:pPr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157065659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r-HR" dirty="0"/>
              <a:t>Prikaz redovnika koji oslikava kip.</a:t>
            </a:r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2879E3F-29EE-4978-9743-B3A9A8288DF5}" type="slidenum">
              <a:rPr lang="en-GB" smtClean="0"/>
              <a:pPr/>
              <a:t>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107776199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7C1E8A-F128-44EC-BB67-9C82EE8DCC7B}" type="datetimeFigureOut">
              <a:rPr lang="hr-HR" smtClean="0"/>
              <a:pPr/>
              <a:t>18.8.2020.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40A338-1067-4587-9CC4-6FDF45E56E35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7C1E8A-F128-44EC-BB67-9C82EE8DCC7B}" type="datetimeFigureOut">
              <a:rPr lang="hr-HR" smtClean="0"/>
              <a:pPr/>
              <a:t>18.8.2020.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40A338-1067-4587-9CC4-6FDF45E56E35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7C1E8A-F128-44EC-BB67-9C82EE8DCC7B}" type="datetimeFigureOut">
              <a:rPr lang="hr-HR" smtClean="0"/>
              <a:pPr/>
              <a:t>18.8.2020.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40A338-1067-4587-9CC4-6FDF45E56E35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7C1E8A-F128-44EC-BB67-9C82EE8DCC7B}" type="datetimeFigureOut">
              <a:rPr lang="hr-HR" smtClean="0"/>
              <a:pPr/>
              <a:t>18.8.2020.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40A338-1067-4587-9CC4-6FDF45E56E35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7C1E8A-F128-44EC-BB67-9C82EE8DCC7B}" type="datetimeFigureOut">
              <a:rPr lang="hr-HR" smtClean="0"/>
              <a:pPr/>
              <a:t>18.8.2020.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40A338-1067-4587-9CC4-6FDF45E56E35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7C1E8A-F128-44EC-BB67-9C82EE8DCC7B}" type="datetimeFigureOut">
              <a:rPr lang="hr-HR" smtClean="0"/>
              <a:pPr/>
              <a:t>18.8.2020.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40A338-1067-4587-9CC4-6FDF45E56E35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7C1E8A-F128-44EC-BB67-9C82EE8DCC7B}" type="datetimeFigureOut">
              <a:rPr lang="hr-HR" smtClean="0"/>
              <a:pPr/>
              <a:t>18.8.2020.</a:t>
            </a:fld>
            <a:endParaRPr lang="hr-H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40A338-1067-4587-9CC4-6FDF45E56E35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7C1E8A-F128-44EC-BB67-9C82EE8DCC7B}" type="datetimeFigureOut">
              <a:rPr lang="hr-HR" smtClean="0"/>
              <a:pPr/>
              <a:t>18.8.2020.</a:t>
            </a:fld>
            <a:endParaRPr lang="hr-H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40A338-1067-4587-9CC4-6FDF45E56E35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7C1E8A-F128-44EC-BB67-9C82EE8DCC7B}" type="datetimeFigureOut">
              <a:rPr lang="hr-HR" smtClean="0"/>
              <a:pPr/>
              <a:t>18.8.2020.</a:t>
            </a:fld>
            <a:endParaRPr lang="hr-H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40A338-1067-4587-9CC4-6FDF45E56E35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7C1E8A-F128-44EC-BB67-9C82EE8DCC7B}" type="datetimeFigureOut">
              <a:rPr lang="hr-HR" smtClean="0"/>
              <a:pPr/>
              <a:t>18.8.2020.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40A338-1067-4587-9CC4-6FDF45E56E35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r-H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7C1E8A-F128-44EC-BB67-9C82EE8DCC7B}" type="datetimeFigureOut">
              <a:rPr lang="hr-HR" smtClean="0"/>
              <a:pPr/>
              <a:t>18.8.2020.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40A338-1067-4587-9CC4-6FDF45E56E35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7C1E8A-F128-44EC-BB67-9C82EE8DCC7B}" type="datetimeFigureOut">
              <a:rPr lang="hr-HR" smtClean="0"/>
              <a:pPr/>
              <a:t>18.8.2020.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40A338-1067-4587-9CC4-6FDF45E56E35}" type="slidenum">
              <a:rPr lang="hr-HR" smtClean="0"/>
              <a:pPr/>
              <a:t>‹#›</a:t>
            </a:fld>
            <a:endParaRPr lang="hr-H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C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diagramLayout" Target="../diagrams/layout6.xml"/><Relationship Id="rId7" Type="http://schemas.openxmlformats.org/officeDocument/2006/relationships/image" Target="../media/image1.png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image" Target="../media/image9.png"/><Relationship Id="rId7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jpeg"/><Relationship Id="rId4" Type="http://schemas.microsoft.com/office/2007/relationships/hdphoto" Target="../media/hdphoto1.wdp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diagramLayout" Target="../diagrams/layout7.xml"/><Relationship Id="rId7" Type="http://schemas.openxmlformats.org/officeDocument/2006/relationships/image" Target="../media/image1.png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diagramLayout" Target="../diagrams/layout8.xml"/><Relationship Id="rId7" Type="http://schemas.openxmlformats.org/officeDocument/2006/relationships/image" Target="../media/image1.png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diagramLayout" Target="../diagrams/layout9.xml"/><Relationship Id="rId7" Type="http://schemas.openxmlformats.org/officeDocument/2006/relationships/image" Target="../media/image1.png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1.png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Relationship Id="rId9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diagramLayout" Target="../diagrams/layout2.xml"/><Relationship Id="rId7" Type="http://schemas.openxmlformats.org/officeDocument/2006/relationships/image" Target="../media/image1.pn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eg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diagramLayout" Target="../diagrams/layout3.xml"/><Relationship Id="rId7" Type="http://schemas.openxmlformats.org/officeDocument/2006/relationships/image" Target="../media/image2.pn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\\tartar\_Razmjena\dvukelic\Klio 6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200456" y="188640"/>
            <a:ext cx="1797050" cy="469900"/>
          </a:xfrm>
          <a:prstGeom prst="rect">
            <a:avLst/>
          </a:prstGeom>
          <a:noFill/>
        </p:spPr>
      </p:pic>
      <p:pic>
        <p:nvPicPr>
          <p:cNvPr id="4" name="Slika 3">
            <a:extLst>
              <a:ext uri="{FF2B5EF4-FFF2-40B4-BE49-F238E27FC236}">
                <a16:creationId xmlns:a16="http://schemas.microsoft.com/office/drawing/2014/main" xmlns="" id="{122D0AE2-137C-404C-A4A9-515913B9C5D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583832" y="5733257"/>
            <a:ext cx="2804862" cy="1402431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xmlns="" id="{E1AA7F6F-40BB-4E0D-B829-7C08B8E6274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209800" y="1988841"/>
            <a:ext cx="7772400" cy="1102519"/>
          </a:xfrm>
        </p:spPr>
        <p:txBody>
          <a:bodyPr>
            <a:normAutofit fontScale="90000"/>
          </a:bodyPr>
          <a:lstStyle/>
          <a:p>
            <a:r>
              <a:rPr lang="hr-HR" sz="3800" dirty="0"/>
              <a:t>Kršćanska crkva i njena uloga u srednjovjekovnoj Europi</a:t>
            </a:r>
            <a:endParaRPr lang="hr-HR" sz="3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Subtitle 2">
            <a:extLst>
              <a:ext uri="{FF2B5EF4-FFF2-40B4-BE49-F238E27FC236}">
                <a16:creationId xmlns:a16="http://schemas.microsoft.com/office/drawing/2014/main" xmlns="" id="{CC197A78-CDB1-4189-A77D-D99F7191802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785863" y="3645024"/>
            <a:ext cx="6400800" cy="1314450"/>
          </a:xfrm>
        </p:spPr>
        <p:txBody>
          <a:bodyPr>
            <a:normAutofit/>
          </a:bodyPr>
          <a:lstStyle/>
          <a:p>
            <a:r>
              <a:rPr lang="hr-HR" sz="2800" dirty="0">
                <a:latin typeface="Arial" panose="020B0604020202020204" pitchFamily="34" charset="0"/>
                <a:cs typeface="Arial" panose="020B0604020202020204" pitchFamily="34" charset="0"/>
              </a:rPr>
              <a:t>Nastavna tema: Crkva i pismenost u srednjem vijeku</a:t>
            </a:r>
          </a:p>
          <a:p>
            <a:endParaRPr lang="hr-HR" dirty="0"/>
          </a:p>
        </p:txBody>
      </p:sp>
      <p:pic>
        <p:nvPicPr>
          <p:cNvPr id="7" name="Slika 6">
            <a:extLst>
              <a:ext uri="{FF2B5EF4-FFF2-40B4-BE49-F238E27FC236}">
                <a16:creationId xmlns:a16="http://schemas.microsoft.com/office/drawing/2014/main" xmlns="" id="{6391EBD3-2C72-44FD-8497-2AB8B757E8B0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599" r="823" b="29103"/>
          <a:stretch/>
        </p:blipFill>
        <p:spPr>
          <a:xfrm>
            <a:off x="8976320" y="3596632"/>
            <a:ext cx="3215679" cy="3261618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6" name="Rectangle 21">
            <a:extLst>
              <a:ext uri="{FF2B5EF4-FFF2-40B4-BE49-F238E27FC236}">
                <a16:creationId xmlns:a16="http://schemas.microsoft.com/office/drawing/2014/main" xmlns="" id="{C0A1ED06-4733-4020-9C60-81D4D801408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3">
            <a:extLst>
              <a:ext uri="{FF2B5EF4-FFF2-40B4-BE49-F238E27FC236}">
                <a16:creationId xmlns:a16="http://schemas.microsoft.com/office/drawing/2014/main" xmlns="" id="{B0CA3509-3AF9-45FE-93ED-57BB5D5E8E0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87388" y="181576"/>
            <a:ext cx="11823637" cy="6501088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Rezervirano mjesto sadržaja 4" descr="Slika na kojoj se prikazuje zgrada, na otvorenom, staro, kamen&#10;&#10;Opis je automatski generiran">
            <a:extLst>
              <a:ext uri="{FF2B5EF4-FFF2-40B4-BE49-F238E27FC236}">
                <a16:creationId xmlns:a16="http://schemas.microsoft.com/office/drawing/2014/main" xmlns="" id="{09DDB583-1910-49BE-B1DD-4723971E6D2A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alphaModFix amt="80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4553" b="4901"/>
          <a:stretch/>
        </p:blipFill>
        <p:spPr>
          <a:xfrm>
            <a:off x="1847528" y="764704"/>
            <a:ext cx="8928992" cy="4908517"/>
          </a:xfrm>
          <a:prstGeom prst="rect">
            <a:avLst/>
          </a:prstGeom>
        </p:spPr>
      </p:pic>
      <p:sp>
        <p:nvSpPr>
          <p:cNvPr id="2" name="Naslov 1">
            <a:extLst>
              <a:ext uri="{FF2B5EF4-FFF2-40B4-BE49-F238E27FC236}">
                <a16:creationId xmlns:a16="http://schemas.microsoft.com/office/drawing/2014/main" xmlns="" id="{B3AD7364-0008-4907-A30F-A116A50FDC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1424" y="0"/>
            <a:ext cx="10165218" cy="790282"/>
          </a:xfrm>
        </p:spPr>
        <p:txBody>
          <a:bodyPr anchor="b">
            <a:normAutofit/>
          </a:bodyPr>
          <a:lstStyle/>
          <a:p>
            <a:r>
              <a:rPr lang="hr-HR" sz="4000" dirty="0"/>
              <a:t>Crkva u srednjem vijeku</a:t>
            </a:r>
          </a:p>
        </p:txBody>
      </p:sp>
      <p:sp>
        <p:nvSpPr>
          <p:cNvPr id="14" name="Content Placeholder 13">
            <a:extLst>
              <a:ext uri="{FF2B5EF4-FFF2-40B4-BE49-F238E27FC236}">
                <a16:creationId xmlns:a16="http://schemas.microsoft.com/office/drawing/2014/main" xmlns="" id="{DD0D6950-80C6-4D79-BC25-2A747BA1B56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83432" y="5805264"/>
            <a:ext cx="10801200" cy="692696"/>
          </a:xfrm>
        </p:spPr>
        <p:txBody>
          <a:bodyPr>
            <a:normAutofit lnSpcReduction="10000"/>
          </a:bodyPr>
          <a:lstStyle/>
          <a:p>
            <a:pPr algn="ctr">
              <a:buNone/>
            </a:pPr>
            <a:r>
              <a:rPr lang="hr-HR" sz="2000" dirty="0">
                <a:solidFill>
                  <a:srgbClr val="000000"/>
                </a:solidFill>
              </a:rPr>
              <a:t>O prisutnosti benediktinaca na našem tlu svjedoče brojni samostani. Jedan od njih je i samostan u Svetom Petru u Šumi.</a:t>
            </a:r>
            <a:endParaRPr lang="en-US" sz="2000" dirty="0">
              <a:solidFill>
                <a:srgbClr val="000000"/>
              </a:solidFill>
            </a:endParaRPr>
          </a:p>
        </p:txBody>
      </p:sp>
      <p:pic>
        <p:nvPicPr>
          <p:cNvPr id="6" name="Picture 2" descr="\\tartar\_Razmjena\dvukelic\Klio 6.png">
            <a:extLst>
              <a:ext uri="{FF2B5EF4-FFF2-40B4-BE49-F238E27FC236}">
                <a16:creationId xmlns:a16="http://schemas.microsoft.com/office/drawing/2014/main" xmlns="" id="{7792582F-EFF9-411F-BBF7-8C14A1E7AE8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60325" y="0"/>
            <a:ext cx="1797050" cy="469900"/>
          </a:xfrm>
          <a:prstGeom prst="rect">
            <a:avLst/>
          </a:prstGeom>
          <a:noFill/>
        </p:spPr>
      </p:pic>
      <p:pic>
        <p:nvPicPr>
          <p:cNvPr id="9" name="Slika 2">
            <a:extLst>
              <a:ext uri="{FF2B5EF4-FFF2-40B4-BE49-F238E27FC236}">
                <a16:creationId xmlns:a16="http://schemas.microsoft.com/office/drawing/2014/main" xmlns="" id="{B7C3C2E9-E0A3-40C9-8F2F-8E8A123E019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624392" y="-459432"/>
            <a:ext cx="2804862" cy="14024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90922677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28E2DC57-B390-45DA-A270-48A7B1546F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1098" y="1396289"/>
            <a:ext cx="3583615" cy="4482819"/>
          </a:xfrm>
        </p:spPr>
        <p:txBody>
          <a:bodyPr>
            <a:normAutofit/>
          </a:bodyPr>
          <a:lstStyle/>
          <a:p>
            <a:r>
              <a:rPr lang="hr-HR"/>
              <a:t>Crkva u srednjem vijeku</a:t>
            </a:r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xmlns="" id="{69AAB938-4404-42AF-B159-EFB4EFB1E4F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4564117" y="-1"/>
            <a:ext cx="7627884" cy="6858001"/>
          </a:xfrm>
          <a:custGeom>
            <a:avLst/>
            <a:gdLst>
              <a:gd name="connsiteX0" fmla="*/ 85359 w 7627884"/>
              <a:gd name="connsiteY0" fmla="*/ 0 h 6858001"/>
              <a:gd name="connsiteX1" fmla="*/ 7627884 w 7627884"/>
              <a:gd name="connsiteY1" fmla="*/ 0 h 6858001"/>
              <a:gd name="connsiteX2" fmla="*/ 7627884 w 7627884"/>
              <a:gd name="connsiteY2" fmla="*/ 6858001 h 6858001"/>
              <a:gd name="connsiteX3" fmla="*/ 2199224 w 7627884"/>
              <a:gd name="connsiteY3" fmla="*/ 6858001 h 6858001"/>
              <a:gd name="connsiteX4" fmla="*/ 2165320 w 7627884"/>
              <a:gd name="connsiteY4" fmla="*/ 6822453 h 6858001"/>
              <a:gd name="connsiteX5" fmla="*/ 0 w 7627884"/>
              <a:gd name="connsiteY5" fmla="*/ 1189815 h 6858001"/>
              <a:gd name="connsiteX6" fmla="*/ 43414 w 7627884"/>
              <a:gd name="connsiteY6" fmla="*/ 330098 h 6858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627884" h="6858001">
                <a:moveTo>
                  <a:pt x="85359" y="0"/>
                </a:moveTo>
                <a:lnTo>
                  <a:pt x="7627884" y="0"/>
                </a:lnTo>
                <a:lnTo>
                  <a:pt x="7627884" y="6858001"/>
                </a:lnTo>
                <a:lnTo>
                  <a:pt x="2199224" y="6858001"/>
                </a:lnTo>
                <a:lnTo>
                  <a:pt x="2165320" y="6822453"/>
                </a:lnTo>
                <a:cubicBezTo>
                  <a:pt x="819447" y="5331646"/>
                  <a:pt x="0" y="3356427"/>
                  <a:pt x="0" y="1189815"/>
                </a:cubicBezTo>
                <a:cubicBezTo>
                  <a:pt x="0" y="899574"/>
                  <a:pt x="14708" y="612766"/>
                  <a:pt x="43414" y="330098"/>
                </a:cubicBez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xmlns="" id="{92A46B1C-E9BA-4577-BED6-B96DDC9AC4D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flipH="1">
            <a:off x="4747781" y="-1"/>
            <a:ext cx="7444220" cy="6858001"/>
          </a:xfrm>
          <a:custGeom>
            <a:avLst/>
            <a:gdLst>
              <a:gd name="connsiteX0" fmla="*/ 7357257 w 7444220"/>
              <a:gd name="connsiteY0" fmla="*/ 0 h 6858001"/>
              <a:gd name="connsiteX1" fmla="*/ 0 w 7444220"/>
              <a:gd name="connsiteY1" fmla="*/ 0 h 6858001"/>
              <a:gd name="connsiteX2" fmla="*/ 0 w 7444220"/>
              <a:gd name="connsiteY2" fmla="*/ 6858001 h 6858001"/>
              <a:gd name="connsiteX3" fmla="*/ 5169521 w 7444220"/>
              <a:gd name="connsiteY3" fmla="*/ 6858001 h 6858001"/>
              <a:gd name="connsiteX4" fmla="*/ 5459879 w 7444220"/>
              <a:gd name="connsiteY4" fmla="*/ 6539727 h 6858001"/>
              <a:gd name="connsiteX5" fmla="*/ 7444220 w 7444220"/>
              <a:gd name="connsiteY5" fmla="*/ 1189814 h 6858001"/>
              <a:gd name="connsiteX6" fmla="*/ 7401867 w 7444220"/>
              <a:gd name="connsiteY6" fmla="*/ 351060 h 6858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444220" h="6858001">
                <a:moveTo>
                  <a:pt x="7357257" y="0"/>
                </a:moveTo>
                <a:lnTo>
                  <a:pt x="0" y="0"/>
                </a:lnTo>
                <a:lnTo>
                  <a:pt x="0" y="6858001"/>
                </a:lnTo>
                <a:lnTo>
                  <a:pt x="5169521" y="6858001"/>
                </a:lnTo>
                <a:lnTo>
                  <a:pt x="5459879" y="6539727"/>
                </a:lnTo>
                <a:cubicBezTo>
                  <a:pt x="6696598" y="5103389"/>
                  <a:pt x="7444220" y="3233911"/>
                  <a:pt x="7444220" y="1189814"/>
                </a:cubicBezTo>
                <a:cubicBezTo>
                  <a:pt x="7444220" y="906649"/>
                  <a:pt x="7429873" y="626836"/>
                  <a:pt x="7401867" y="351060"/>
                </a:cubicBezTo>
                <a:close/>
              </a:path>
            </a:pathLst>
          </a:cu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aphicFrame>
        <p:nvGraphicFramePr>
          <p:cNvPr id="12" name="Rezervirano mjesto sadržaja 2">
            <a:extLst>
              <a:ext uri="{FF2B5EF4-FFF2-40B4-BE49-F238E27FC236}">
                <a16:creationId xmlns:a16="http://schemas.microsoft.com/office/drawing/2014/main" xmlns="" id="{41DC3D52-BDBE-4E1F-B363-6871E9E085D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4017212527"/>
              </p:ext>
            </p:extLst>
          </p:nvPr>
        </p:nvGraphicFramePr>
        <p:xfrm>
          <a:off x="6528048" y="836712"/>
          <a:ext cx="5163239" cy="531013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4" name="Picture 2" descr="\\tartar\_Razmjena\dvukelic\Klio 6.png">
            <a:extLst>
              <a:ext uri="{FF2B5EF4-FFF2-40B4-BE49-F238E27FC236}">
                <a16:creationId xmlns:a16="http://schemas.microsoft.com/office/drawing/2014/main" xmlns="" id="{3089D299-8B2D-4FE6-B482-793FB73D850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0394950" y="0"/>
            <a:ext cx="1797050" cy="469900"/>
          </a:xfrm>
          <a:prstGeom prst="rect">
            <a:avLst/>
          </a:prstGeom>
          <a:noFill/>
        </p:spPr>
      </p:pic>
      <p:pic>
        <p:nvPicPr>
          <p:cNvPr id="5" name="Slika 4">
            <a:extLst>
              <a:ext uri="{FF2B5EF4-FFF2-40B4-BE49-F238E27FC236}">
                <a16:creationId xmlns:a16="http://schemas.microsoft.com/office/drawing/2014/main" xmlns="" id="{EBF14B09-E9BA-4ABB-9FBD-CF8992A7916E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687733" y="5900135"/>
            <a:ext cx="2804862" cy="14024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89924547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04EA72B6-1CAC-4D21-96BD-D6878484DC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4673" y="1445494"/>
            <a:ext cx="3616856" cy="4376572"/>
          </a:xfrm>
        </p:spPr>
        <p:txBody>
          <a:bodyPr anchor="ctr">
            <a:normAutofit/>
          </a:bodyPr>
          <a:lstStyle/>
          <a:p>
            <a:pPr algn="l"/>
            <a:r>
              <a:rPr lang="hr-HR" sz="4800" dirty="0"/>
              <a:t>Crkva u srednjem vijeku</a:t>
            </a:r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xmlns="" id="{DFF2AC85-FAA0-4844-813F-83C04D7382E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4907636" y="0"/>
            <a:ext cx="7281316" cy="6858000"/>
          </a:xfrm>
          <a:custGeom>
            <a:avLst/>
            <a:gdLst>
              <a:gd name="connsiteX0" fmla="*/ 361354 w 7281316"/>
              <a:gd name="connsiteY0" fmla="*/ 0 h 6858000"/>
              <a:gd name="connsiteX1" fmla="*/ 7281316 w 7281316"/>
              <a:gd name="connsiteY1" fmla="*/ 0 h 6858000"/>
              <a:gd name="connsiteX2" fmla="*/ 7281316 w 7281316"/>
              <a:gd name="connsiteY2" fmla="*/ 6858000 h 6858000"/>
              <a:gd name="connsiteX3" fmla="*/ 696735 w 7281316"/>
              <a:gd name="connsiteY3" fmla="*/ 6858000 h 6858000"/>
              <a:gd name="connsiteX4" fmla="*/ 690849 w 7281316"/>
              <a:gd name="connsiteY4" fmla="*/ 6842426 h 6858000"/>
              <a:gd name="connsiteX5" fmla="*/ 335637 w 7281316"/>
              <a:gd name="connsiteY5" fmla="*/ 94722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281316" h="6858000">
                <a:moveTo>
                  <a:pt x="361354" y="0"/>
                </a:moveTo>
                <a:lnTo>
                  <a:pt x="7281316" y="0"/>
                </a:lnTo>
                <a:lnTo>
                  <a:pt x="7281316" y="6858000"/>
                </a:lnTo>
                <a:lnTo>
                  <a:pt x="696735" y="6858000"/>
                </a:lnTo>
                <a:lnTo>
                  <a:pt x="690849" y="6842426"/>
                </a:lnTo>
                <a:cubicBezTo>
                  <a:pt x="-65870" y="4704140"/>
                  <a:pt x="-226206" y="2374054"/>
                  <a:pt x="335637" y="94722"/>
                </a:cubicBezTo>
                <a:close/>
              </a:path>
            </a:pathLst>
          </a:cu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xmlns="" id="{89CC0F1E-BAA2-47B1-8F83-7ECB9FD9E00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5189558" y="0"/>
            <a:ext cx="6999394" cy="6858000"/>
          </a:xfrm>
          <a:custGeom>
            <a:avLst/>
            <a:gdLst>
              <a:gd name="connsiteX0" fmla="*/ 6999394 w 6999394"/>
              <a:gd name="connsiteY0" fmla="*/ 0 h 6858000"/>
              <a:gd name="connsiteX1" fmla="*/ 6999394 w 6999394"/>
              <a:gd name="connsiteY1" fmla="*/ 6858000 h 6858000"/>
              <a:gd name="connsiteX2" fmla="*/ 717029 w 6999394"/>
              <a:gd name="connsiteY2" fmla="*/ 6858000 h 6858000"/>
              <a:gd name="connsiteX3" fmla="*/ 623642 w 6999394"/>
              <a:gd name="connsiteY3" fmla="*/ 6599363 h 6858000"/>
              <a:gd name="connsiteX4" fmla="*/ 319533 w 6999394"/>
              <a:gd name="connsiteY4" fmla="*/ 193787 h 6858000"/>
              <a:gd name="connsiteX5" fmla="*/ 371685 w 6999394"/>
              <a:gd name="connsiteY5" fmla="*/ 1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999394" h="6858000">
                <a:moveTo>
                  <a:pt x="6999394" y="0"/>
                </a:moveTo>
                <a:lnTo>
                  <a:pt x="6999394" y="6858000"/>
                </a:lnTo>
                <a:lnTo>
                  <a:pt x="717029" y="6858000"/>
                </a:lnTo>
                <a:lnTo>
                  <a:pt x="623642" y="6599363"/>
                </a:lnTo>
                <a:cubicBezTo>
                  <a:pt x="-67685" y="4563346"/>
                  <a:pt x="-206622" y="2355719"/>
                  <a:pt x="319533" y="193787"/>
                </a:cubicBezTo>
                <a:lnTo>
                  <a:pt x="371685" y="1"/>
                </a:lnTo>
                <a:close/>
              </a:path>
            </a:pathLst>
          </a:cu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Rezervirano mjesto sadržaja 4" descr="Slika na kojoj se prikazuje staro, umjetnička slika, sjedenje, stol&#10;&#10;Opis je automatski generiran">
            <a:extLst>
              <a:ext uri="{FF2B5EF4-FFF2-40B4-BE49-F238E27FC236}">
                <a16:creationId xmlns:a16="http://schemas.microsoft.com/office/drawing/2014/main" xmlns="" id="{7DE1A78D-91AF-46CF-9D52-71B1F33419D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176120" y="559942"/>
            <a:ext cx="3995723" cy="5681124"/>
          </a:xfrm>
        </p:spPr>
      </p:pic>
      <p:pic>
        <p:nvPicPr>
          <p:cNvPr id="6" name="Picture 2" descr="\\tartar\_Razmjena\dvukelic\Klio 6.png">
            <a:extLst>
              <a:ext uri="{FF2B5EF4-FFF2-40B4-BE49-F238E27FC236}">
                <a16:creationId xmlns:a16="http://schemas.microsoft.com/office/drawing/2014/main" xmlns="" id="{05B54CA8-C8D9-4EB6-BD75-D4D7657CC7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91944" y="0"/>
            <a:ext cx="1797050" cy="469900"/>
          </a:xfrm>
          <a:prstGeom prst="rect">
            <a:avLst/>
          </a:prstGeom>
          <a:noFill/>
        </p:spPr>
      </p:pic>
      <p:pic>
        <p:nvPicPr>
          <p:cNvPr id="7" name="Slika 6">
            <a:extLst>
              <a:ext uri="{FF2B5EF4-FFF2-40B4-BE49-F238E27FC236}">
                <a16:creationId xmlns:a16="http://schemas.microsoft.com/office/drawing/2014/main" xmlns="" id="{7F9FE743-E43D-4C50-A65B-32FBBA970628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387138" y="5877272"/>
            <a:ext cx="2804862" cy="14024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63896549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xmlns="" id="{0AB225BA-7412-4605-8E8D-5AED2BF56A1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-1"/>
            <a:ext cx="12192000" cy="685800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xmlns="" id="{604BB9CD-970D-4FE5-B4E3-D651735BF4F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3" cstate="print">
              <a:alphaModFix amt="27000"/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 xmlns="">
                    <a14:imgLayer r:embed="rId4">
                      <a14:imgEffect>
                        <a14:sharpenSoften amount="25000"/>
                      </a14:imgEffect>
                      <a14:imgEffect>
                        <a14:brightnessContrast bright="20000" contrast="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tile tx="0" ty="-254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Rezervirano mjesto sadržaja 4" descr="Slika na kojoj se prikazuje planina, na otvorenom, priroda, dolina&#10;&#10;Opis je automatski generiran">
            <a:extLst>
              <a:ext uri="{FF2B5EF4-FFF2-40B4-BE49-F238E27FC236}">
                <a16:creationId xmlns:a16="http://schemas.microsoft.com/office/drawing/2014/main" xmlns="" id="{43D1FE1E-4A33-474A-9729-75D8862F469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6045"/>
          <a:stretch/>
        </p:blipFill>
        <p:spPr>
          <a:xfrm>
            <a:off x="20" y="10"/>
            <a:ext cx="12191980" cy="6857989"/>
          </a:xfrm>
          <a:prstGeom prst="rect">
            <a:avLst/>
          </a:prstGeom>
        </p:spPr>
      </p:pic>
      <p:sp>
        <p:nvSpPr>
          <p:cNvPr id="2" name="Naslov 1">
            <a:extLst>
              <a:ext uri="{FF2B5EF4-FFF2-40B4-BE49-F238E27FC236}">
                <a16:creationId xmlns:a16="http://schemas.microsoft.com/office/drawing/2014/main" xmlns="" id="{C2024498-3C80-4F67-A3B6-87570E3271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2520" y="2152955"/>
            <a:ext cx="9966960" cy="2552091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8000">
                <a:solidFill>
                  <a:srgbClr val="FFFFFF"/>
                </a:solidFill>
              </a:rPr>
              <a:t>Crkva u srednjem vijeku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xmlns="" id="{5E0D6276-8D53-4DDA-A15A-90E0831F6D6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984504" y="1955749"/>
            <a:ext cx="10222992" cy="80683"/>
          </a:xfrm>
          <a:prstGeom prst="rect">
            <a:avLst/>
          </a:prstGeom>
          <a:blipFill dpi="0" rotWithShape="1">
            <a:blip r:embed="rId6" cstate="print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 xmlns="">
                    <a14:imgLayer r:embed="rId4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xmlns="" id="{00C150C7-96FB-4EB9-BDF9-212535A6089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984504" y="4808342"/>
            <a:ext cx="10222992" cy="80683"/>
          </a:xfrm>
          <a:prstGeom prst="rect">
            <a:avLst/>
          </a:prstGeom>
          <a:blipFill dpi="0" rotWithShape="1">
            <a:blip r:embed="rId6" cstate="print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 xmlns="">
                    <a14:imgLayer r:embed="rId4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2" descr="\\tartar\_Razmjena\dvukelic\Klio 6.png">
            <a:extLst>
              <a:ext uri="{FF2B5EF4-FFF2-40B4-BE49-F238E27FC236}">
                <a16:creationId xmlns:a16="http://schemas.microsoft.com/office/drawing/2014/main" xmlns="" id="{0631728C-2498-42C9-B4AC-74ED5F1175C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0394950" y="-50969"/>
            <a:ext cx="1797050" cy="469900"/>
          </a:xfrm>
          <a:prstGeom prst="rect">
            <a:avLst/>
          </a:prstGeom>
          <a:noFill/>
        </p:spPr>
      </p:pic>
      <p:pic>
        <p:nvPicPr>
          <p:cNvPr id="7" name="Slika 6">
            <a:extLst>
              <a:ext uri="{FF2B5EF4-FFF2-40B4-BE49-F238E27FC236}">
                <a16:creationId xmlns:a16="http://schemas.microsoft.com/office/drawing/2014/main" xmlns="" id="{8A5EC571-2088-4162-AAC9-21A37ABDB9BA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888088" y="6061046"/>
            <a:ext cx="2804862" cy="14024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64921949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85BB2EA4-A11F-4D35-9B8C-53785C9C14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4673" y="1445494"/>
            <a:ext cx="3616856" cy="4376572"/>
          </a:xfrm>
        </p:spPr>
        <p:txBody>
          <a:bodyPr anchor="ctr">
            <a:normAutofit/>
          </a:bodyPr>
          <a:lstStyle/>
          <a:p>
            <a:pPr algn="l"/>
            <a:r>
              <a:rPr lang="hr-HR" sz="4800" dirty="0"/>
              <a:t>Crkva u srednjem vijeku</a:t>
            </a:r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xmlns="" id="{DFF2AC85-FAA0-4844-813F-83C04D7382E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4907636" y="0"/>
            <a:ext cx="7281316" cy="6858000"/>
          </a:xfrm>
          <a:custGeom>
            <a:avLst/>
            <a:gdLst>
              <a:gd name="connsiteX0" fmla="*/ 361354 w 7281316"/>
              <a:gd name="connsiteY0" fmla="*/ 0 h 6858000"/>
              <a:gd name="connsiteX1" fmla="*/ 7281316 w 7281316"/>
              <a:gd name="connsiteY1" fmla="*/ 0 h 6858000"/>
              <a:gd name="connsiteX2" fmla="*/ 7281316 w 7281316"/>
              <a:gd name="connsiteY2" fmla="*/ 6858000 h 6858000"/>
              <a:gd name="connsiteX3" fmla="*/ 696735 w 7281316"/>
              <a:gd name="connsiteY3" fmla="*/ 6858000 h 6858000"/>
              <a:gd name="connsiteX4" fmla="*/ 690849 w 7281316"/>
              <a:gd name="connsiteY4" fmla="*/ 6842426 h 6858000"/>
              <a:gd name="connsiteX5" fmla="*/ 335637 w 7281316"/>
              <a:gd name="connsiteY5" fmla="*/ 94722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281316" h="6858000">
                <a:moveTo>
                  <a:pt x="361354" y="0"/>
                </a:moveTo>
                <a:lnTo>
                  <a:pt x="7281316" y="0"/>
                </a:lnTo>
                <a:lnTo>
                  <a:pt x="7281316" y="6858000"/>
                </a:lnTo>
                <a:lnTo>
                  <a:pt x="696735" y="6858000"/>
                </a:lnTo>
                <a:lnTo>
                  <a:pt x="690849" y="6842426"/>
                </a:lnTo>
                <a:cubicBezTo>
                  <a:pt x="-65870" y="4704140"/>
                  <a:pt x="-226206" y="2374054"/>
                  <a:pt x="335637" y="94722"/>
                </a:cubicBezTo>
                <a:close/>
              </a:path>
            </a:pathLst>
          </a:cu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xmlns="" id="{89CC0F1E-BAA2-47B1-8F83-7ECB9FD9E00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5189558" y="0"/>
            <a:ext cx="6999394" cy="6858000"/>
          </a:xfrm>
          <a:custGeom>
            <a:avLst/>
            <a:gdLst>
              <a:gd name="connsiteX0" fmla="*/ 6999394 w 6999394"/>
              <a:gd name="connsiteY0" fmla="*/ 0 h 6858000"/>
              <a:gd name="connsiteX1" fmla="*/ 6999394 w 6999394"/>
              <a:gd name="connsiteY1" fmla="*/ 6858000 h 6858000"/>
              <a:gd name="connsiteX2" fmla="*/ 717029 w 6999394"/>
              <a:gd name="connsiteY2" fmla="*/ 6858000 h 6858000"/>
              <a:gd name="connsiteX3" fmla="*/ 623642 w 6999394"/>
              <a:gd name="connsiteY3" fmla="*/ 6599363 h 6858000"/>
              <a:gd name="connsiteX4" fmla="*/ 319533 w 6999394"/>
              <a:gd name="connsiteY4" fmla="*/ 193787 h 6858000"/>
              <a:gd name="connsiteX5" fmla="*/ 371685 w 6999394"/>
              <a:gd name="connsiteY5" fmla="*/ 1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999394" h="6858000">
                <a:moveTo>
                  <a:pt x="6999394" y="0"/>
                </a:moveTo>
                <a:lnTo>
                  <a:pt x="6999394" y="6858000"/>
                </a:lnTo>
                <a:lnTo>
                  <a:pt x="717029" y="6858000"/>
                </a:lnTo>
                <a:lnTo>
                  <a:pt x="623642" y="6599363"/>
                </a:lnTo>
                <a:cubicBezTo>
                  <a:pt x="-67685" y="4563346"/>
                  <a:pt x="-206622" y="2355719"/>
                  <a:pt x="319533" y="193787"/>
                </a:cubicBezTo>
                <a:lnTo>
                  <a:pt x="371685" y="1"/>
                </a:lnTo>
                <a:close/>
              </a:path>
            </a:pathLst>
          </a:cu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zervirano mjesto sadržaja 6">
            <a:extLst>
              <a:ext uri="{FF2B5EF4-FFF2-40B4-BE49-F238E27FC236}">
                <a16:creationId xmlns:a16="http://schemas.microsoft.com/office/drawing/2014/main" xmlns="" id="{BD457BFD-5A3A-4E87-93DE-CFF561A5D9D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0" y="1399032"/>
            <a:ext cx="5501834" cy="4471416"/>
          </a:xfrm>
        </p:spPr>
        <p:txBody>
          <a:bodyPr anchor="ctr">
            <a:normAutofit/>
          </a:bodyPr>
          <a:lstStyle/>
          <a:p>
            <a:r>
              <a:rPr lang="hr-HR" sz="2400" dirty="0">
                <a:solidFill>
                  <a:schemeClr val="bg1"/>
                </a:solidFill>
              </a:rPr>
              <a:t>Samostan u </a:t>
            </a:r>
            <a:r>
              <a:rPr lang="hr-HR" sz="2400" dirty="0" err="1">
                <a:solidFill>
                  <a:schemeClr val="bg1"/>
                </a:solidFill>
              </a:rPr>
              <a:t>Asiziju</a:t>
            </a:r>
            <a:r>
              <a:rPr lang="hr-HR" sz="2400" dirty="0">
                <a:solidFill>
                  <a:schemeClr val="bg1"/>
                </a:solidFill>
              </a:rPr>
              <a:t> i katedrala podignuti nad grobom sv. Franje</a:t>
            </a:r>
          </a:p>
          <a:p>
            <a:r>
              <a:rPr lang="hr-HR" sz="2400" dirty="0">
                <a:solidFill>
                  <a:schemeClr val="bg1"/>
                </a:solidFill>
              </a:rPr>
              <a:t>U samostanu se nalazila jedna od najbogatijih knjižnica u Italiji u XIV. st.</a:t>
            </a:r>
          </a:p>
          <a:p>
            <a:r>
              <a:rPr lang="hr-HR" sz="2400" dirty="0">
                <a:solidFill>
                  <a:schemeClr val="bg1"/>
                </a:solidFill>
              </a:rPr>
              <a:t>Čuvanje crkvenih knjiga za bogoslužje</a:t>
            </a:r>
          </a:p>
          <a:p>
            <a:r>
              <a:rPr lang="hr-HR" sz="2400" dirty="0">
                <a:solidFill>
                  <a:schemeClr val="bg1"/>
                </a:solidFill>
              </a:rPr>
              <a:t>Franjevci se bave različitim područjima znanosti i knjižnice pune knjigama s područja znanosti, filozofije, teologije i književnosti.</a:t>
            </a:r>
          </a:p>
          <a:p>
            <a:r>
              <a:rPr lang="hr-HR" sz="2400" dirty="0">
                <a:solidFill>
                  <a:schemeClr val="bg1"/>
                </a:solidFill>
              </a:rPr>
              <a:t>Osnivanje škola pri samostanima</a:t>
            </a:r>
          </a:p>
          <a:p>
            <a:endParaRPr lang="hr-HR" sz="2200" dirty="0">
              <a:solidFill>
                <a:schemeClr val="bg1"/>
              </a:solidFill>
            </a:endParaRPr>
          </a:p>
          <a:p>
            <a:endParaRPr lang="hr-HR" sz="2200" dirty="0">
              <a:solidFill>
                <a:schemeClr val="bg1"/>
              </a:solidFill>
            </a:endParaRPr>
          </a:p>
          <a:p>
            <a:endParaRPr lang="hr-HR" sz="2200" dirty="0">
              <a:solidFill>
                <a:schemeClr val="bg1"/>
              </a:solidFill>
            </a:endParaRPr>
          </a:p>
        </p:txBody>
      </p:sp>
      <p:pic>
        <p:nvPicPr>
          <p:cNvPr id="8" name="Picture 2" descr="\\tartar\_Razmjena\dvukelic\Klio 6.png">
            <a:extLst>
              <a:ext uri="{FF2B5EF4-FFF2-40B4-BE49-F238E27FC236}">
                <a16:creationId xmlns:a16="http://schemas.microsoft.com/office/drawing/2014/main" xmlns="" id="{6F26CDDF-5806-4BBB-8F9A-CB2537B9E3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391902" y="0"/>
            <a:ext cx="1797050" cy="469900"/>
          </a:xfrm>
          <a:prstGeom prst="rect">
            <a:avLst/>
          </a:prstGeom>
          <a:noFill/>
        </p:spPr>
      </p:pic>
      <p:pic>
        <p:nvPicPr>
          <p:cNvPr id="9" name="Slika 8">
            <a:extLst>
              <a:ext uri="{FF2B5EF4-FFF2-40B4-BE49-F238E27FC236}">
                <a16:creationId xmlns:a16="http://schemas.microsoft.com/office/drawing/2014/main" xmlns="" id="{75016B67-42D6-4610-A09B-185B3A216F4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824192" y="5905731"/>
            <a:ext cx="2804862" cy="14024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22511551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5" name="Rectangle 14">
            <a:extLst>
              <a:ext uri="{FF2B5EF4-FFF2-40B4-BE49-F238E27FC236}">
                <a16:creationId xmlns:a16="http://schemas.microsoft.com/office/drawing/2014/main" xmlns="" id="{36C4118A-B523-45D9-B427-8E05B2DEA65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ysClr val="windowText" lastClr="000000"/>
                </a:solidFill>
              </a:ln>
            </a:endParaRPr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xmlns="" id="{3FF7CE95-6AA4-4D37-86B6-237B04C4BA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6676" y="557189"/>
            <a:ext cx="4899039" cy="3346901"/>
          </a:xfrm>
          <a:noFill/>
        </p:spPr>
        <p:txBody>
          <a:bodyPr vert="horz" lIns="91440" tIns="45720" rIns="91440" bIns="45720" rtlCol="0" anchor="b">
            <a:normAutofit/>
          </a:bodyPr>
          <a:lstStyle/>
          <a:p>
            <a:pPr algn="l">
              <a:lnSpc>
                <a:spcPct val="90000"/>
              </a:lnSpc>
            </a:pPr>
            <a:r>
              <a:rPr lang="en-US" sz="5200"/>
              <a:t>Crkva u srednjem vijeku</a:t>
            </a:r>
          </a:p>
        </p:txBody>
      </p:sp>
      <p:pic>
        <p:nvPicPr>
          <p:cNvPr id="5" name="Rezervirano mjesto sadržaja 4" descr="Slika na kojoj se prikazuje tekst&#10;&#10;Opis je automatski generiran">
            <a:extLst>
              <a:ext uri="{FF2B5EF4-FFF2-40B4-BE49-F238E27FC236}">
                <a16:creationId xmlns:a16="http://schemas.microsoft.com/office/drawing/2014/main" xmlns="" id="{1E6484B3-22F5-4FD6-8CE0-D294ED8623F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6734" r="2" b="13066"/>
          <a:stretch/>
        </p:blipFill>
        <p:spPr>
          <a:xfrm>
            <a:off x="6095999" y="10"/>
            <a:ext cx="6105655" cy="6857990"/>
          </a:xfrm>
          <a:prstGeom prst="rect">
            <a:avLst/>
          </a:prstGeom>
        </p:spPr>
      </p:pic>
      <p:pic>
        <p:nvPicPr>
          <p:cNvPr id="7" name="Picture 2" descr="\\tartar\_Razmjena\dvukelic\Klio 6.png">
            <a:extLst>
              <a:ext uri="{FF2B5EF4-FFF2-40B4-BE49-F238E27FC236}">
                <a16:creationId xmlns:a16="http://schemas.microsoft.com/office/drawing/2014/main" xmlns="" id="{2728DEFA-8ACE-4653-A3DD-F8898D25D9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-6110"/>
            <a:ext cx="1797050" cy="469900"/>
          </a:xfrm>
          <a:prstGeom prst="rect">
            <a:avLst/>
          </a:prstGeom>
          <a:noFill/>
        </p:spPr>
      </p:pic>
      <p:pic>
        <p:nvPicPr>
          <p:cNvPr id="12" name="Slika 11">
            <a:extLst>
              <a:ext uri="{FF2B5EF4-FFF2-40B4-BE49-F238E27FC236}">
                <a16:creationId xmlns:a16="http://schemas.microsoft.com/office/drawing/2014/main" xmlns="" id="{FE7912AC-25C5-4891-8801-F929F5646700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291465" y="5805264"/>
            <a:ext cx="2804862" cy="14024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0477670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Freeform: Shape 30">
            <a:extLst>
              <a:ext uri="{FF2B5EF4-FFF2-40B4-BE49-F238E27FC236}">
                <a16:creationId xmlns:a16="http://schemas.microsoft.com/office/drawing/2014/main" xmlns="" id="{C1DEB374-A1D0-48A1-B178-959E6F2433E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flipV="1">
            <a:off x="-3" y="-478"/>
            <a:ext cx="6378162" cy="6858478"/>
          </a:xfrm>
          <a:custGeom>
            <a:avLst/>
            <a:gdLst>
              <a:gd name="connsiteX0" fmla="*/ 0 w 6378162"/>
              <a:gd name="connsiteY0" fmla="*/ 6858478 h 6858478"/>
              <a:gd name="connsiteX1" fmla="*/ 6378162 w 6378162"/>
              <a:gd name="connsiteY1" fmla="*/ 6858478 h 6858478"/>
              <a:gd name="connsiteX2" fmla="*/ 3201787 w 6378162"/>
              <a:gd name="connsiteY2" fmla="*/ 0 h 6858478"/>
              <a:gd name="connsiteX3" fmla="*/ 3196210 w 6378162"/>
              <a:gd name="connsiteY3" fmla="*/ 0 h 6858478"/>
              <a:gd name="connsiteX4" fmla="*/ 2129982 w 6378162"/>
              <a:gd name="connsiteY4" fmla="*/ 0 h 6858478"/>
              <a:gd name="connsiteX5" fmla="*/ 0 w 6378162"/>
              <a:gd name="connsiteY5" fmla="*/ 0 h 68584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378162" h="6858478">
                <a:moveTo>
                  <a:pt x="0" y="6858478"/>
                </a:moveTo>
                <a:lnTo>
                  <a:pt x="6378162" y="6858478"/>
                </a:lnTo>
                <a:lnTo>
                  <a:pt x="3201787" y="0"/>
                </a:lnTo>
                <a:lnTo>
                  <a:pt x="3196210" y="0"/>
                </a:lnTo>
                <a:lnTo>
                  <a:pt x="2129982" y="0"/>
                </a:lnTo>
                <a:lnTo>
                  <a:pt x="0" y="0"/>
                </a:lnTo>
                <a:close/>
              </a:path>
            </a:pathLst>
          </a:custGeom>
          <a:solidFill>
            <a:sysClr val="windowText" lastClr="000000">
              <a:lumMod val="85000"/>
              <a:lumOff val="15000"/>
              <a:alpha val="70000"/>
            </a:sys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wrap="square" rtlCol="0" anchor="ctr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3" name="Freeform: Shape 32">
            <a:extLst>
              <a:ext uri="{FF2B5EF4-FFF2-40B4-BE49-F238E27FC236}">
                <a16:creationId xmlns:a16="http://schemas.microsoft.com/office/drawing/2014/main" xmlns="" id="{2D92A3ED-9854-4AD9-88FB-0EC89C93961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flipV="1">
            <a:off x="-3" y="-478"/>
            <a:ext cx="5972343" cy="6858478"/>
          </a:xfrm>
          <a:custGeom>
            <a:avLst/>
            <a:gdLst>
              <a:gd name="connsiteX0" fmla="*/ 0 w 5972343"/>
              <a:gd name="connsiteY0" fmla="*/ 6858478 h 6858478"/>
              <a:gd name="connsiteX1" fmla="*/ 5972343 w 5972343"/>
              <a:gd name="connsiteY1" fmla="*/ 6858478 h 6858478"/>
              <a:gd name="connsiteX2" fmla="*/ 2795968 w 5972343"/>
              <a:gd name="connsiteY2" fmla="*/ 0 h 6858478"/>
              <a:gd name="connsiteX3" fmla="*/ 2790391 w 5972343"/>
              <a:gd name="connsiteY3" fmla="*/ 0 h 6858478"/>
              <a:gd name="connsiteX4" fmla="*/ 1724163 w 5972343"/>
              <a:gd name="connsiteY4" fmla="*/ 0 h 6858478"/>
              <a:gd name="connsiteX5" fmla="*/ 0 w 5972343"/>
              <a:gd name="connsiteY5" fmla="*/ 0 h 68584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972343" h="6858478">
                <a:moveTo>
                  <a:pt x="0" y="6858478"/>
                </a:moveTo>
                <a:lnTo>
                  <a:pt x="5972343" y="6858478"/>
                </a:lnTo>
                <a:lnTo>
                  <a:pt x="2795968" y="0"/>
                </a:lnTo>
                <a:lnTo>
                  <a:pt x="2790391" y="0"/>
                </a:lnTo>
                <a:lnTo>
                  <a:pt x="1724163" y="0"/>
                </a:lnTo>
                <a:lnTo>
                  <a:pt x="0" y="0"/>
                </a:lnTo>
                <a:close/>
              </a:path>
            </a:pathLst>
          </a:custGeom>
          <a:solidFill>
            <a:sysClr val="windowText" lastClr="000000">
              <a:lumMod val="85000"/>
              <a:lumOff val="15000"/>
            </a:sys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wrap="square" rtlCol="0" anchor="ctr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xmlns="" id="{D5F74435-C7FC-45CA-B60F-1B795C7343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442762"/>
            <a:ext cx="3276601" cy="3294351"/>
          </a:xfrm>
        </p:spPr>
        <p:txBody>
          <a:bodyPr>
            <a:normAutofit/>
          </a:bodyPr>
          <a:lstStyle/>
          <a:p>
            <a:r>
              <a:rPr lang="hr-HR">
                <a:solidFill>
                  <a:schemeClr val="bg1"/>
                </a:solidFill>
              </a:rPr>
              <a:t>UPAMTIMO</a:t>
            </a:r>
          </a:p>
        </p:txBody>
      </p:sp>
      <p:graphicFrame>
        <p:nvGraphicFramePr>
          <p:cNvPr id="27" name="Rezervirano mjesto sadržaja 6">
            <a:extLst>
              <a:ext uri="{FF2B5EF4-FFF2-40B4-BE49-F238E27FC236}">
                <a16:creationId xmlns:a16="http://schemas.microsoft.com/office/drawing/2014/main" xmlns="" id="{63846CB5-FA8A-4CB8-B2E0-6E69A1FD48F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4130926838"/>
              </p:ext>
            </p:extLst>
          </p:nvPr>
        </p:nvGraphicFramePr>
        <p:xfrm>
          <a:off x="6528048" y="620688"/>
          <a:ext cx="4953635" cy="59766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8" name="Picture 2" descr="\\tartar\_Razmjena\dvukelic\Klio 6.png">
            <a:extLst>
              <a:ext uri="{FF2B5EF4-FFF2-40B4-BE49-F238E27FC236}">
                <a16:creationId xmlns:a16="http://schemas.microsoft.com/office/drawing/2014/main" xmlns="" id="{996D3189-97C1-47D4-841C-681CD654604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-3" y="-478"/>
            <a:ext cx="1797050" cy="469900"/>
          </a:xfrm>
          <a:prstGeom prst="rect">
            <a:avLst/>
          </a:prstGeom>
          <a:noFill/>
        </p:spPr>
      </p:pic>
      <p:pic>
        <p:nvPicPr>
          <p:cNvPr id="9" name="Slika 8">
            <a:extLst>
              <a:ext uri="{FF2B5EF4-FFF2-40B4-BE49-F238E27FC236}">
                <a16:creationId xmlns:a16="http://schemas.microsoft.com/office/drawing/2014/main" xmlns="" id="{4B34502C-A3A7-4680-B5CD-2FA05A364CE6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225033" y="5888327"/>
            <a:ext cx="2804862" cy="14024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20714516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Freeform: Shape 23">
            <a:extLst>
              <a:ext uri="{FF2B5EF4-FFF2-40B4-BE49-F238E27FC236}">
                <a16:creationId xmlns:a16="http://schemas.microsoft.com/office/drawing/2014/main" xmlns="" id="{C1DEB374-A1D0-48A1-B178-959E6F2433E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flipV="1">
            <a:off x="-3" y="-478"/>
            <a:ext cx="6378162" cy="6858478"/>
          </a:xfrm>
          <a:custGeom>
            <a:avLst/>
            <a:gdLst>
              <a:gd name="connsiteX0" fmla="*/ 0 w 6378162"/>
              <a:gd name="connsiteY0" fmla="*/ 6858478 h 6858478"/>
              <a:gd name="connsiteX1" fmla="*/ 6378162 w 6378162"/>
              <a:gd name="connsiteY1" fmla="*/ 6858478 h 6858478"/>
              <a:gd name="connsiteX2" fmla="*/ 3201787 w 6378162"/>
              <a:gd name="connsiteY2" fmla="*/ 0 h 6858478"/>
              <a:gd name="connsiteX3" fmla="*/ 3196210 w 6378162"/>
              <a:gd name="connsiteY3" fmla="*/ 0 h 6858478"/>
              <a:gd name="connsiteX4" fmla="*/ 2129982 w 6378162"/>
              <a:gd name="connsiteY4" fmla="*/ 0 h 6858478"/>
              <a:gd name="connsiteX5" fmla="*/ 0 w 6378162"/>
              <a:gd name="connsiteY5" fmla="*/ 0 h 68584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378162" h="6858478">
                <a:moveTo>
                  <a:pt x="0" y="6858478"/>
                </a:moveTo>
                <a:lnTo>
                  <a:pt x="6378162" y="6858478"/>
                </a:lnTo>
                <a:lnTo>
                  <a:pt x="3201787" y="0"/>
                </a:lnTo>
                <a:lnTo>
                  <a:pt x="3196210" y="0"/>
                </a:lnTo>
                <a:lnTo>
                  <a:pt x="2129982" y="0"/>
                </a:lnTo>
                <a:lnTo>
                  <a:pt x="0" y="0"/>
                </a:lnTo>
                <a:close/>
              </a:path>
            </a:pathLst>
          </a:custGeom>
          <a:solidFill>
            <a:sysClr val="windowText" lastClr="000000">
              <a:lumMod val="85000"/>
              <a:lumOff val="15000"/>
              <a:alpha val="70000"/>
            </a:sys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wrap="square" rtlCol="0" anchor="ctr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6" name="Freeform: Shape 25">
            <a:extLst>
              <a:ext uri="{FF2B5EF4-FFF2-40B4-BE49-F238E27FC236}">
                <a16:creationId xmlns:a16="http://schemas.microsoft.com/office/drawing/2014/main" xmlns="" id="{2D92A3ED-9854-4AD9-88FB-0EC89C93961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flipV="1">
            <a:off x="-3" y="-478"/>
            <a:ext cx="5972343" cy="6858478"/>
          </a:xfrm>
          <a:custGeom>
            <a:avLst/>
            <a:gdLst>
              <a:gd name="connsiteX0" fmla="*/ 0 w 5972343"/>
              <a:gd name="connsiteY0" fmla="*/ 6858478 h 6858478"/>
              <a:gd name="connsiteX1" fmla="*/ 5972343 w 5972343"/>
              <a:gd name="connsiteY1" fmla="*/ 6858478 h 6858478"/>
              <a:gd name="connsiteX2" fmla="*/ 2795968 w 5972343"/>
              <a:gd name="connsiteY2" fmla="*/ 0 h 6858478"/>
              <a:gd name="connsiteX3" fmla="*/ 2790391 w 5972343"/>
              <a:gd name="connsiteY3" fmla="*/ 0 h 6858478"/>
              <a:gd name="connsiteX4" fmla="*/ 1724163 w 5972343"/>
              <a:gd name="connsiteY4" fmla="*/ 0 h 6858478"/>
              <a:gd name="connsiteX5" fmla="*/ 0 w 5972343"/>
              <a:gd name="connsiteY5" fmla="*/ 0 h 68584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972343" h="6858478">
                <a:moveTo>
                  <a:pt x="0" y="6858478"/>
                </a:moveTo>
                <a:lnTo>
                  <a:pt x="5972343" y="6858478"/>
                </a:lnTo>
                <a:lnTo>
                  <a:pt x="2795968" y="0"/>
                </a:lnTo>
                <a:lnTo>
                  <a:pt x="2790391" y="0"/>
                </a:lnTo>
                <a:lnTo>
                  <a:pt x="1724163" y="0"/>
                </a:lnTo>
                <a:lnTo>
                  <a:pt x="0" y="0"/>
                </a:lnTo>
                <a:close/>
              </a:path>
            </a:pathLst>
          </a:custGeom>
          <a:solidFill>
            <a:sysClr val="windowText" lastClr="000000">
              <a:lumMod val="85000"/>
              <a:lumOff val="15000"/>
            </a:sys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wrap="square" rtlCol="0" anchor="ctr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xmlns="" id="{88707FAE-646A-42F8-897A-4E21D7023C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442762"/>
            <a:ext cx="3276601" cy="3294351"/>
          </a:xfrm>
        </p:spPr>
        <p:txBody>
          <a:bodyPr>
            <a:normAutofit/>
          </a:bodyPr>
          <a:lstStyle/>
          <a:p>
            <a:r>
              <a:rPr lang="hr-HR" dirty="0">
                <a:solidFill>
                  <a:schemeClr val="bg1"/>
                </a:solidFill>
              </a:rPr>
              <a:t>UPAMTIMO</a:t>
            </a:r>
          </a:p>
        </p:txBody>
      </p:sp>
      <p:graphicFrame>
        <p:nvGraphicFramePr>
          <p:cNvPr id="20" name="Rezervirano mjesto sadržaja 6">
            <a:extLst>
              <a:ext uri="{FF2B5EF4-FFF2-40B4-BE49-F238E27FC236}">
                <a16:creationId xmlns:a16="http://schemas.microsoft.com/office/drawing/2014/main" xmlns="" id="{60E05B89-E04B-494B-8BB3-0651C4A6131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4275224841"/>
              </p:ext>
            </p:extLst>
          </p:nvPr>
        </p:nvGraphicFramePr>
        <p:xfrm>
          <a:off x="6407060" y="476672"/>
          <a:ext cx="5784940" cy="59046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8" name="Picture 2" descr="\\tartar\_Razmjena\dvukelic\Klio 6.png">
            <a:extLst>
              <a:ext uri="{FF2B5EF4-FFF2-40B4-BE49-F238E27FC236}">
                <a16:creationId xmlns:a16="http://schemas.microsoft.com/office/drawing/2014/main" xmlns="" id="{7EA9838C-7F2F-4B07-8AB9-235FF37805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0394950" y="-30131"/>
            <a:ext cx="1797050" cy="469900"/>
          </a:xfrm>
          <a:prstGeom prst="rect">
            <a:avLst/>
          </a:prstGeom>
          <a:noFill/>
        </p:spPr>
      </p:pic>
      <p:pic>
        <p:nvPicPr>
          <p:cNvPr id="9" name="Slika 8">
            <a:extLst>
              <a:ext uri="{FF2B5EF4-FFF2-40B4-BE49-F238E27FC236}">
                <a16:creationId xmlns:a16="http://schemas.microsoft.com/office/drawing/2014/main" xmlns="" id="{6684BA4A-1BAB-4052-A881-353DD2D59576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147096" y="5990457"/>
            <a:ext cx="2804862" cy="14024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66081805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Freeform: Shape 17">
            <a:extLst>
              <a:ext uri="{FF2B5EF4-FFF2-40B4-BE49-F238E27FC236}">
                <a16:creationId xmlns:a16="http://schemas.microsoft.com/office/drawing/2014/main" xmlns="" id="{C1DEB374-A1D0-48A1-B178-959E6F2433E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flipV="1">
            <a:off x="-3" y="-478"/>
            <a:ext cx="6378162" cy="6858478"/>
          </a:xfrm>
          <a:custGeom>
            <a:avLst/>
            <a:gdLst>
              <a:gd name="connsiteX0" fmla="*/ 0 w 6378162"/>
              <a:gd name="connsiteY0" fmla="*/ 6858478 h 6858478"/>
              <a:gd name="connsiteX1" fmla="*/ 6378162 w 6378162"/>
              <a:gd name="connsiteY1" fmla="*/ 6858478 h 6858478"/>
              <a:gd name="connsiteX2" fmla="*/ 3201787 w 6378162"/>
              <a:gd name="connsiteY2" fmla="*/ 0 h 6858478"/>
              <a:gd name="connsiteX3" fmla="*/ 3196210 w 6378162"/>
              <a:gd name="connsiteY3" fmla="*/ 0 h 6858478"/>
              <a:gd name="connsiteX4" fmla="*/ 2129982 w 6378162"/>
              <a:gd name="connsiteY4" fmla="*/ 0 h 6858478"/>
              <a:gd name="connsiteX5" fmla="*/ 0 w 6378162"/>
              <a:gd name="connsiteY5" fmla="*/ 0 h 68584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378162" h="6858478">
                <a:moveTo>
                  <a:pt x="0" y="6858478"/>
                </a:moveTo>
                <a:lnTo>
                  <a:pt x="6378162" y="6858478"/>
                </a:lnTo>
                <a:lnTo>
                  <a:pt x="3201787" y="0"/>
                </a:lnTo>
                <a:lnTo>
                  <a:pt x="3196210" y="0"/>
                </a:lnTo>
                <a:lnTo>
                  <a:pt x="2129982" y="0"/>
                </a:lnTo>
                <a:lnTo>
                  <a:pt x="0" y="0"/>
                </a:lnTo>
                <a:close/>
              </a:path>
            </a:pathLst>
          </a:custGeom>
          <a:solidFill>
            <a:sysClr val="windowText" lastClr="000000">
              <a:lumMod val="85000"/>
              <a:lumOff val="15000"/>
              <a:alpha val="70000"/>
            </a:sys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wrap="square" rtlCol="0" anchor="ctr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" name="Freeform: Shape 19">
            <a:extLst>
              <a:ext uri="{FF2B5EF4-FFF2-40B4-BE49-F238E27FC236}">
                <a16:creationId xmlns:a16="http://schemas.microsoft.com/office/drawing/2014/main" xmlns="" id="{2D92A3ED-9854-4AD9-88FB-0EC89C93961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flipV="1">
            <a:off x="-3" y="-478"/>
            <a:ext cx="5972343" cy="6858478"/>
          </a:xfrm>
          <a:custGeom>
            <a:avLst/>
            <a:gdLst>
              <a:gd name="connsiteX0" fmla="*/ 0 w 5972343"/>
              <a:gd name="connsiteY0" fmla="*/ 6858478 h 6858478"/>
              <a:gd name="connsiteX1" fmla="*/ 5972343 w 5972343"/>
              <a:gd name="connsiteY1" fmla="*/ 6858478 h 6858478"/>
              <a:gd name="connsiteX2" fmla="*/ 2795968 w 5972343"/>
              <a:gd name="connsiteY2" fmla="*/ 0 h 6858478"/>
              <a:gd name="connsiteX3" fmla="*/ 2790391 w 5972343"/>
              <a:gd name="connsiteY3" fmla="*/ 0 h 6858478"/>
              <a:gd name="connsiteX4" fmla="*/ 1724163 w 5972343"/>
              <a:gd name="connsiteY4" fmla="*/ 0 h 6858478"/>
              <a:gd name="connsiteX5" fmla="*/ 0 w 5972343"/>
              <a:gd name="connsiteY5" fmla="*/ 0 h 68584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972343" h="6858478">
                <a:moveTo>
                  <a:pt x="0" y="6858478"/>
                </a:moveTo>
                <a:lnTo>
                  <a:pt x="5972343" y="6858478"/>
                </a:lnTo>
                <a:lnTo>
                  <a:pt x="2795968" y="0"/>
                </a:lnTo>
                <a:lnTo>
                  <a:pt x="2790391" y="0"/>
                </a:lnTo>
                <a:lnTo>
                  <a:pt x="1724163" y="0"/>
                </a:lnTo>
                <a:lnTo>
                  <a:pt x="0" y="0"/>
                </a:lnTo>
                <a:close/>
              </a:path>
            </a:pathLst>
          </a:custGeom>
          <a:solidFill>
            <a:sysClr val="windowText" lastClr="000000">
              <a:lumMod val="85000"/>
              <a:lumOff val="15000"/>
            </a:sys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wrap="square" rtlCol="0" anchor="ctr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xmlns="" id="{9E28775A-6EF3-426C-8F1D-6788ED8E54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442762"/>
            <a:ext cx="3276601" cy="3294351"/>
          </a:xfrm>
        </p:spPr>
        <p:txBody>
          <a:bodyPr>
            <a:normAutofit/>
          </a:bodyPr>
          <a:lstStyle/>
          <a:p>
            <a:r>
              <a:rPr lang="hr-HR">
                <a:solidFill>
                  <a:schemeClr val="bg1"/>
                </a:solidFill>
              </a:rPr>
              <a:t>UPAMTIMO</a:t>
            </a:r>
          </a:p>
        </p:txBody>
      </p:sp>
      <p:graphicFrame>
        <p:nvGraphicFramePr>
          <p:cNvPr id="14" name="Rezervirano mjesto sadržaja 2">
            <a:extLst>
              <a:ext uri="{FF2B5EF4-FFF2-40B4-BE49-F238E27FC236}">
                <a16:creationId xmlns:a16="http://schemas.microsoft.com/office/drawing/2014/main" xmlns="" id="{0CDD5A91-6C77-4D51-9EF8-536609E6402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924634960"/>
              </p:ext>
            </p:extLst>
          </p:nvPr>
        </p:nvGraphicFramePr>
        <p:xfrm>
          <a:off x="6143708" y="1137684"/>
          <a:ext cx="5337975" cy="508214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4" name="Picture 2" descr="\\tartar\_Razmjena\dvukelic\Klio 6.png">
            <a:extLst>
              <a:ext uri="{FF2B5EF4-FFF2-40B4-BE49-F238E27FC236}">
                <a16:creationId xmlns:a16="http://schemas.microsoft.com/office/drawing/2014/main" xmlns="" id="{EE94CCDD-7560-4064-A2E5-55564A9BFF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0394950" y="-15697"/>
            <a:ext cx="1797050" cy="469900"/>
          </a:xfrm>
          <a:prstGeom prst="rect">
            <a:avLst/>
          </a:prstGeom>
          <a:noFill/>
        </p:spPr>
      </p:pic>
      <p:pic>
        <p:nvPicPr>
          <p:cNvPr id="5" name="Slika 4">
            <a:extLst>
              <a:ext uri="{FF2B5EF4-FFF2-40B4-BE49-F238E27FC236}">
                <a16:creationId xmlns:a16="http://schemas.microsoft.com/office/drawing/2014/main" xmlns="" id="{B23A2CE6-74DA-4CA4-BD58-177A0CFC9430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378159" y="5955556"/>
            <a:ext cx="2804862" cy="14024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4159350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Freeform: Shape 34">
            <a:extLst>
              <a:ext uri="{FF2B5EF4-FFF2-40B4-BE49-F238E27FC236}">
                <a16:creationId xmlns:a16="http://schemas.microsoft.com/office/drawing/2014/main" xmlns="" id="{42285737-90EE-47DC-AC80-8AE156B1196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flipV="1">
            <a:off x="-1" y="-1"/>
            <a:ext cx="4403709" cy="6858001"/>
          </a:xfrm>
          <a:custGeom>
            <a:avLst/>
            <a:gdLst>
              <a:gd name="connsiteX0" fmla="*/ 3223890 w 4403709"/>
              <a:gd name="connsiteY0" fmla="*/ 6858001 h 6858001"/>
              <a:gd name="connsiteX1" fmla="*/ 4101908 w 4403709"/>
              <a:gd name="connsiteY1" fmla="*/ 6858001 h 6858001"/>
              <a:gd name="connsiteX2" fmla="*/ 3254950 w 4403709"/>
              <a:gd name="connsiteY2" fmla="*/ 1599356 h 6858001"/>
              <a:gd name="connsiteX3" fmla="*/ 3254950 w 4403709"/>
              <a:gd name="connsiteY3" fmla="*/ 1594062 h 6858001"/>
              <a:gd name="connsiteX4" fmla="*/ 4403709 w 4403709"/>
              <a:gd name="connsiteY4" fmla="*/ 0 h 6858001"/>
              <a:gd name="connsiteX5" fmla="*/ 3254950 w 4403709"/>
              <a:gd name="connsiteY5" fmla="*/ 0 h 6858001"/>
              <a:gd name="connsiteX6" fmla="*/ 2903520 w 4403709"/>
              <a:gd name="connsiteY6" fmla="*/ 0 h 6858001"/>
              <a:gd name="connsiteX7" fmla="*/ 0 w 4403709"/>
              <a:gd name="connsiteY7" fmla="*/ 0 h 6858001"/>
              <a:gd name="connsiteX8" fmla="*/ 0 w 4403709"/>
              <a:gd name="connsiteY8" fmla="*/ 6858000 h 6858001"/>
              <a:gd name="connsiteX9" fmla="*/ 3223890 w 4403709"/>
              <a:gd name="connsiteY9" fmla="*/ 6858000 h 6858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403709" h="6858001">
                <a:moveTo>
                  <a:pt x="3223890" y="6858001"/>
                </a:moveTo>
                <a:lnTo>
                  <a:pt x="4101908" y="6858001"/>
                </a:lnTo>
                <a:lnTo>
                  <a:pt x="3254950" y="1599356"/>
                </a:lnTo>
                <a:lnTo>
                  <a:pt x="3254950" y="1594062"/>
                </a:lnTo>
                <a:lnTo>
                  <a:pt x="4403709" y="0"/>
                </a:lnTo>
                <a:lnTo>
                  <a:pt x="3254950" y="0"/>
                </a:lnTo>
                <a:lnTo>
                  <a:pt x="2903520" y="0"/>
                </a:lnTo>
                <a:lnTo>
                  <a:pt x="0" y="0"/>
                </a:lnTo>
                <a:lnTo>
                  <a:pt x="0" y="6858000"/>
                </a:lnTo>
                <a:lnTo>
                  <a:pt x="3223890" y="685800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2">
            <a:schemeClr val="dk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37" name="Group 36">
            <a:extLst>
              <a:ext uri="{FF2B5EF4-FFF2-40B4-BE49-F238E27FC236}">
                <a16:creationId xmlns:a16="http://schemas.microsoft.com/office/drawing/2014/main" xmlns="" id="{B57BDC17-F1B3-455F-BBF1-680AA1F25C0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GrpSpPr>
        <p:grpSpPr>
          <a:xfrm>
            <a:off x="3315292" y="0"/>
            <a:ext cx="2436813" cy="6858001"/>
            <a:chOff x="1320800" y="0"/>
            <a:chExt cx="2436813" cy="6858001"/>
          </a:xfrm>
        </p:grpSpPr>
        <p:sp>
          <p:nvSpPr>
            <p:cNvPr id="38" name="Freeform 6">
              <a:extLst>
                <a:ext uri="{FF2B5EF4-FFF2-40B4-BE49-F238E27FC236}">
                  <a16:creationId xmlns:a16="http://schemas.microsoft.com/office/drawing/2014/main" xmlns="" id="{64E2FA9A-FEF7-4501-B0EB-5E45EDD2177A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627188" y="0"/>
              <a:ext cx="1122363" cy="5329238"/>
            </a:xfrm>
            <a:custGeom>
              <a:avLst/>
              <a:gdLst/>
              <a:ahLst/>
              <a:cxnLst/>
              <a:rect l="0" t="0" r="r" b="b"/>
              <a:pathLst>
                <a:path w="707" h="3357">
                  <a:moveTo>
                    <a:pt x="0" y="3330"/>
                  </a:moveTo>
                  <a:lnTo>
                    <a:pt x="156" y="3357"/>
                  </a:lnTo>
                  <a:lnTo>
                    <a:pt x="707" y="0"/>
                  </a:lnTo>
                  <a:lnTo>
                    <a:pt x="547" y="0"/>
                  </a:lnTo>
                  <a:lnTo>
                    <a:pt x="0" y="333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39" name="Freeform 7">
              <a:extLst>
                <a:ext uri="{FF2B5EF4-FFF2-40B4-BE49-F238E27FC236}">
                  <a16:creationId xmlns:a16="http://schemas.microsoft.com/office/drawing/2014/main" xmlns="" id="{BC38192B-B4CB-47D4-A3B1-10010247F158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320800" y="0"/>
              <a:ext cx="1117600" cy="5276850"/>
            </a:xfrm>
            <a:custGeom>
              <a:avLst/>
              <a:gdLst/>
              <a:ahLst/>
              <a:cxnLst/>
              <a:rect l="0" t="0" r="r" b="b"/>
              <a:pathLst>
                <a:path w="704" h="3324">
                  <a:moveTo>
                    <a:pt x="704" y="0"/>
                  </a:moveTo>
                  <a:lnTo>
                    <a:pt x="545" y="0"/>
                  </a:lnTo>
                  <a:lnTo>
                    <a:pt x="0" y="3300"/>
                  </a:lnTo>
                  <a:lnTo>
                    <a:pt x="157" y="3324"/>
                  </a:lnTo>
                  <a:lnTo>
                    <a:pt x="704" y="0"/>
                  </a:lnTo>
                  <a:close/>
                </a:path>
              </a:pathLst>
            </a:custGeom>
            <a:solidFill>
              <a:srgbClr val="595959"/>
            </a:solidFill>
            <a:ln>
              <a:noFill/>
            </a:ln>
          </p:spPr>
        </p:sp>
        <p:sp>
          <p:nvSpPr>
            <p:cNvPr id="40" name="Freeform 8">
              <a:extLst>
                <a:ext uri="{FF2B5EF4-FFF2-40B4-BE49-F238E27FC236}">
                  <a16:creationId xmlns:a16="http://schemas.microsoft.com/office/drawing/2014/main" xmlns="" id="{96330E33-E171-4B0F-82B5-AF7230399B5C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320800" y="5238750"/>
              <a:ext cx="1228725" cy="1619250"/>
            </a:xfrm>
            <a:custGeom>
              <a:avLst/>
              <a:gdLst/>
              <a:ahLst/>
              <a:cxnLst/>
              <a:rect l="0" t="0" r="r" b="b"/>
              <a:pathLst>
                <a:path w="774" h="1020">
                  <a:moveTo>
                    <a:pt x="0" y="0"/>
                  </a:moveTo>
                  <a:lnTo>
                    <a:pt x="740" y="1020"/>
                  </a:lnTo>
                  <a:lnTo>
                    <a:pt x="774" y="10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62626"/>
            </a:solidFill>
            <a:ln>
              <a:noFill/>
            </a:ln>
          </p:spPr>
        </p:sp>
        <p:sp>
          <p:nvSpPr>
            <p:cNvPr id="41" name="Freeform 9">
              <a:extLst>
                <a:ext uri="{FF2B5EF4-FFF2-40B4-BE49-F238E27FC236}">
                  <a16:creationId xmlns:a16="http://schemas.microsoft.com/office/drawing/2014/main" xmlns="" id="{332B1723-69BF-42D7-B757-0FA059E15256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627188" y="5291138"/>
              <a:ext cx="1495425" cy="1566863"/>
            </a:xfrm>
            <a:custGeom>
              <a:avLst/>
              <a:gdLst/>
              <a:ahLst/>
              <a:cxnLst/>
              <a:rect l="0" t="0" r="r" b="b"/>
              <a:pathLst>
                <a:path w="942" h="987">
                  <a:moveTo>
                    <a:pt x="0" y="0"/>
                  </a:moveTo>
                  <a:lnTo>
                    <a:pt x="909" y="987"/>
                  </a:lnTo>
                  <a:lnTo>
                    <a:pt x="942" y="9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42" name="Freeform 10">
              <a:extLst>
                <a:ext uri="{FF2B5EF4-FFF2-40B4-BE49-F238E27FC236}">
                  <a16:creationId xmlns:a16="http://schemas.microsoft.com/office/drawing/2014/main" xmlns="" id="{F115D62D-1E96-48D1-A78D-D370A0BFB9B5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627188" y="5286375"/>
              <a:ext cx="2130425" cy="1571625"/>
            </a:xfrm>
            <a:custGeom>
              <a:avLst/>
              <a:gdLst/>
              <a:ahLst/>
              <a:cxnLst/>
              <a:rect l="0" t="0" r="r" b="b"/>
              <a:pathLst>
                <a:path w="1342" h="990">
                  <a:moveTo>
                    <a:pt x="0" y="3"/>
                  </a:moveTo>
                  <a:lnTo>
                    <a:pt x="942" y="990"/>
                  </a:lnTo>
                  <a:lnTo>
                    <a:pt x="1342" y="990"/>
                  </a:lnTo>
                  <a:lnTo>
                    <a:pt x="156" y="27"/>
                  </a:ln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43" name="Freeform 11">
              <a:extLst>
                <a:ext uri="{FF2B5EF4-FFF2-40B4-BE49-F238E27FC236}">
                  <a16:creationId xmlns:a16="http://schemas.microsoft.com/office/drawing/2014/main" xmlns="" id="{91C2876A-169D-4822-A766-C00578C88B4B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320800" y="5238750"/>
              <a:ext cx="1695450" cy="1619250"/>
            </a:xfrm>
            <a:custGeom>
              <a:avLst/>
              <a:gdLst/>
              <a:ahLst/>
              <a:cxnLst/>
              <a:rect l="0" t="0" r="r" b="b"/>
              <a:pathLst>
                <a:path w="1068" h="1020">
                  <a:moveTo>
                    <a:pt x="1068" y="1020"/>
                  </a:moveTo>
                  <a:lnTo>
                    <a:pt x="184" y="60"/>
                  </a:lnTo>
                  <a:lnTo>
                    <a:pt x="154" y="27"/>
                  </a:lnTo>
                  <a:lnTo>
                    <a:pt x="157" y="27"/>
                  </a:lnTo>
                  <a:lnTo>
                    <a:pt x="157" y="24"/>
                  </a:lnTo>
                  <a:lnTo>
                    <a:pt x="154" y="24"/>
                  </a:lnTo>
                  <a:lnTo>
                    <a:pt x="0" y="0"/>
                  </a:lnTo>
                  <a:lnTo>
                    <a:pt x="0" y="0"/>
                  </a:lnTo>
                  <a:lnTo>
                    <a:pt x="774" y="1020"/>
                  </a:lnTo>
                  <a:lnTo>
                    <a:pt x="1068" y="1020"/>
                  </a:lnTo>
                  <a:close/>
                </a:path>
              </a:pathLst>
            </a:custGeom>
            <a:solidFill>
              <a:srgbClr val="404040"/>
            </a:solidFill>
            <a:ln>
              <a:noFill/>
            </a:ln>
          </p:spPr>
        </p:sp>
      </p:grpSp>
      <p:sp>
        <p:nvSpPr>
          <p:cNvPr id="5" name="Naslov 1">
            <a:extLst>
              <a:ext uri="{FF2B5EF4-FFF2-40B4-BE49-F238E27FC236}">
                <a16:creationId xmlns:a16="http://schemas.microsoft.com/office/drawing/2014/main" xmlns="" id="{B94F210E-F8E1-4EA0-A82D-3D13207C6506}"/>
              </a:ext>
            </a:extLst>
          </p:cNvPr>
          <p:cNvSpPr txBox="1">
            <a:spLocks/>
          </p:cNvSpPr>
          <p:nvPr/>
        </p:nvSpPr>
        <p:spPr>
          <a:xfrm>
            <a:off x="535020" y="685800"/>
            <a:ext cx="2780271" cy="5105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90000"/>
              </a:lnSpc>
              <a:spcAft>
                <a:spcPts val="600"/>
              </a:spcAft>
            </a:pPr>
            <a:r>
              <a:rPr lang="hr-HR" sz="4000" b="1" dirty="0">
                <a:solidFill>
                  <a:srgbClr val="FFFFFF"/>
                </a:solidFill>
              </a:rPr>
              <a:t>Utjecaj Crkve na kulturu</a:t>
            </a:r>
            <a:endParaRPr lang="en-US" sz="4000" b="1" kern="12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2" name="Picture 2" descr="\\tartar\_Razmjena\dvukelic\Klio 6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237238" y="189734"/>
            <a:ext cx="1797050" cy="469900"/>
          </a:xfrm>
          <a:prstGeom prst="rect">
            <a:avLst/>
          </a:prstGeom>
          <a:noFill/>
        </p:spPr>
      </p:pic>
      <p:graphicFrame>
        <p:nvGraphicFramePr>
          <p:cNvPr id="30" name="Rezervirano mjesto sadržaja 6">
            <a:extLst>
              <a:ext uri="{FF2B5EF4-FFF2-40B4-BE49-F238E27FC236}">
                <a16:creationId xmlns:a16="http://schemas.microsoft.com/office/drawing/2014/main" xmlns="" id="{2B5107EB-5362-42FA-9BCC-C8A064F3F95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525862178"/>
              </p:ext>
            </p:extLst>
          </p:nvPr>
        </p:nvGraphicFramePr>
        <p:xfrm>
          <a:off x="5010150" y="685800"/>
          <a:ext cx="6492875" cy="53292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9" name="Slika 8">
            <a:extLst>
              <a:ext uri="{FF2B5EF4-FFF2-40B4-BE49-F238E27FC236}">
                <a16:creationId xmlns:a16="http://schemas.microsoft.com/office/drawing/2014/main" xmlns="" id="{C87176AB-2D13-45C2-ADB4-91EC6C217C33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229992" y="5907208"/>
            <a:ext cx="2804862" cy="14024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40339739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B54E52B5-6B9D-4AB5-A4C7-846DB48880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1098" y="1396289"/>
            <a:ext cx="3583615" cy="4482819"/>
          </a:xfrm>
        </p:spPr>
        <p:txBody>
          <a:bodyPr>
            <a:normAutofit/>
          </a:bodyPr>
          <a:lstStyle/>
          <a:p>
            <a:r>
              <a:rPr lang="hr-HR" b="1"/>
              <a:t>Utjecaj Crkve na kulturu</a:t>
            </a:r>
            <a:r>
              <a:rPr lang="en-US" b="1" kern="1200">
                <a:latin typeface="+mj-lt"/>
                <a:ea typeface="+mj-ea"/>
                <a:cs typeface="+mj-cs"/>
              </a:rPr>
              <a:t/>
            </a:r>
            <a:br>
              <a:rPr lang="en-US" b="1" kern="1200">
                <a:latin typeface="+mj-lt"/>
                <a:ea typeface="+mj-ea"/>
                <a:cs typeface="+mj-cs"/>
              </a:rPr>
            </a:br>
            <a:endParaRPr lang="hr-HR"/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xmlns="" id="{69AAB938-4404-42AF-B159-EFB4EFB1E4F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4564117" y="-1"/>
            <a:ext cx="7627884" cy="6858001"/>
          </a:xfrm>
          <a:custGeom>
            <a:avLst/>
            <a:gdLst>
              <a:gd name="connsiteX0" fmla="*/ 85359 w 7627884"/>
              <a:gd name="connsiteY0" fmla="*/ 0 h 6858001"/>
              <a:gd name="connsiteX1" fmla="*/ 7627884 w 7627884"/>
              <a:gd name="connsiteY1" fmla="*/ 0 h 6858001"/>
              <a:gd name="connsiteX2" fmla="*/ 7627884 w 7627884"/>
              <a:gd name="connsiteY2" fmla="*/ 6858001 h 6858001"/>
              <a:gd name="connsiteX3" fmla="*/ 2199224 w 7627884"/>
              <a:gd name="connsiteY3" fmla="*/ 6858001 h 6858001"/>
              <a:gd name="connsiteX4" fmla="*/ 2165320 w 7627884"/>
              <a:gd name="connsiteY4" fmla="*/ 6822453 h 6858001"/>
              <a:gd name="connsiteX5" fmla="*/ 0 w 7627884"/>
              <a:gd name="connsiteY5" fmla="*/ 1189815 h 6858001"/>
              <a:gd name="connsiteX6" fmla="*/ 43414 w 7627884"/>
              <a:gd name="connsiteY6" fmla="*/ 330098 h 6858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627884" h="6858001">
                <a:moveTo>
                  <a:pt x="85359" y="0"/>
                </a:moveTo>
                <a:lnTo>
                  <a:pt x="7627884" y="0"/>
                </a:lnTo>
                <a:lnTo>
                  <a:pt x="7627884" y="6858001"/>
                </a:lnTo>
                <a:lnTo>
                  <a:pt x="2199224" y="6858001"/>
                </a:lnTo>
                <a:lnTo>
                  <a:pt x="2165320" y="6822453"/>
                </a:lnTo>
                <a:cubicBezTo>
                  <a:pt x="819447" y="5331646"/>
                  <a:pt x="0" y="3356427"/>
                  <a:pt x="0" y="1189815"/>
                </a:cubicBezTo>
                <a:cubicBezTo>
                  <a:pt x="0" y="899574"/>
                  <a:pt x="14708" y="612766"/>
                  <a:pt x="43414" y="330098"/>
                </a:cubicBez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xmlns="" id="{92A46B1C-E9BA-4577-BED6-B96DDC9AC4D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flipH="1">
            <a:off x="4747781" y="-1"/>
            <a:ext cx="7444220" cy="6858001"/>
          </a:xfrm>
          <a:custGeom>
            <a:avLst/>
            <a:gdLst>
              <a:gd name="connsiteX0" fmla="*/ 7357257 w 7444220"/>
              <a:gd name="connsiteY0" fmla="*/ 0 h 6858001"/>
              <a:gd name="connsiteX1" fmla="*/ 0 w 7444220"/>
              <a:gd name="connsiteY1" fmla="*/ 0 h 6858001"/>
              <a:gd name="connsiteX2" fmla="*/ 0 w 7444220"/>
              <a:gd name="connsiteY2" fmla="*/ 6858001 h 6858001"/>
              <a:gd name="connsiteX3" fmla="*/ 5169521 w 7444220"/>
              <a:gd name="connsiteY3" fmla="*/ 6858001 h 6858001"/>
              <a:gd name="connsiteX4" fmla="*/ 5459879 w 7444220"/>
              <a:gd name="connsiteY4" fmla="*/ 6539727 h 6858001"/>
              <a:gd name="connsiteX5" fmla="*/ 7444220 w 7444220"/>
              <a:gd name="connsiteY5" fmla="*/ 1189814 h 6858001"/>
              <a:gd name="connsiteX6" fmla="*/ 7401867 w 7444220"/>
              <a:gd name="connsiteY6" fmla="*/ 351060 h 6858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444220" h="6858001">
                <a:moveTo>
                  <a:pt x="7357257" y="0"/>
                </a:moveTo>
                <a:lnTo>
                  <a:pt x="0" y="0"/>
                </a:lnTo>
                <a:lnTo>
                  <a:pt x="0" y="6858001"/>
                </a:lnTo>
                <a:lnTo>
                  <a:pt x="5169521" y="6858001"/>
                </a:lnTo>
                <a:lnTo>
                  <a:pt x="5459879" y="6539727"/>
                </a:lnTo>
                <a:cubicBezTo>
                  <a:pt x="6696598" y="5103389"/>
                  <a:pt x="7444220" y="3233911"/>
                  <a:pt x="7444220" y="1189814"/>
                </a:cubicBezTo>
                <a:cubicBezTo>
                  <a:pt x="7444220" y="906649"/>
                  <a:pt x="7429873" y="626836"/>
                  <a:pt x="7401867" y="351060"/>
                </a:cubicBezTo>
                <a:close/>
              </a:path>
            </a:pathLst>
          </a:cu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aphicFrame>
        <p:nvGraphicFramePr>
          <p:cNvPr id="12" name="Rezervirano mjesto sadržaja 2">
            <a:extLst>
              <a:ext uri="{FF2B5EF4-FFF2-40B4-BE49-F238E27FC236}">
                <a16:creationId xmlns:a16="http://schemas.microsoft.com/office/drawing/2014/main" xmlns="" id="{F4265DCE-B8A3-460B-BB48-D527417F801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3246281084"/>
              </p:ext>
            </p:extLst>
          </p:nvPr>
        </p:nvGraphicFramePr>
        <p:xfrm>
          <a:off x="6096000" y="804231"/>
          <a:ext cx="5163239" cy="531013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4" name="Picture 2" descr="\\tartar\_Razmjena\dvukelic\Klio 6.png">
            <a:extLst>
              <a:ext uri="{FF2B5EF4-FFF2-40B4-BE49-F238E27FC236}">
                <a16:creationId xmlns:a16="http://schemas.microsoft.com/office/drawing/2014/main" xmlns="" id="{42C2FC7D-EF26-4AB1-9831-48A568AD6E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0272464" y="-1"/>
            <a:ext cx="1797050" cy="469900"/>
          </a:xfrm>
          <a:prstGeom prst="rect">
            <a:avLst/>
          </a:prstGeom>
          <a:noFill/>
        </p:spPr>
      </p:pic>
      <p:pic>
        <p:nvPicPr>
          <p:cNvPr id="5" name="Slika 4">
            <a:extLst>
              <a:ext uri="{FF2B5EF4-FFF2-40B4-BE49-F238E27FC236}">
                <a16:creationId xmlns:a16="http://schemas.microsoft.com/office/drawing/2014/main" xmlns="" id="{1D5744A1-BEA1-4D8A-A711-4D7ABCC76C5D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040216" y="5891145"/>
            <a:ext cx="2804862" cy="14024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93163781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C83EFA30-CED2-4C23-A840-6B128FB23C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72663" y="1518566"/>
            <a:ext cx="4645250" cy="2889114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l">
              <a:lnSpc>
                <a:spcPct val="90000"/>
              </a:lnSpc>
            </a:pPr>
            <a:r>
              <a:rPr lang="hr-HR" sz="6000" dirty="0"/>
              <a:t>Utjecaj Crkve na kulturu</a:t>
            </a:r>
            <a:endParaRPr lang="en-US" sz="6000" dirty="0"/>
          </a:p>
        </p:txBody>
      </p:sp>
      <p:sp>
        <p:nvSpPr>
          <p:cNvPr id="22" name="Freeform: Shape 21">
            <a:extLst>
              <a:ext uri="{FF2B5EF4-FFF2-40B4-BE49-F238E27FC236}">
                <a16:creationId xmlns:a16="http://schemas.microsoft.com/office/drawing/2014/main" xmlns="" id="{1DB7C82F-AB7E-4F0C-B829-FA1B9C41518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flipH="1">
            <a:off x="0" y="0"/>
            <a:ext cx="6172782" cy="6858000"/>
          </a:xfrm>
          <a:custGeom>
            <a:avLst/>
            <a:gdLst>
              <a:gd name="connsiteX0" fmla="*/ 6172782 w 6172782"/>
              <a:gd name="connsiteY0" fmla="*/ 0 h 6858000"/>
              <a:gd name="connsiteX1" fmla="*/ 69075 w 6172782"/>
              <a:gd name="connsiteY1" fmla="*/ 0 h 6858000"/>
              <a:gd name="connsiteX2" fmla="*/ 35131 w 6172782"/>
              <a:gd name="connsiteY2" fmla="*/ 267128 h 6858000"/>
              <a:gd name="connsiteX3" fmla="*/ 0 w 6172782"/>
              <a:gd name="connsiteY3" fmla="*/ 962845 h 6858000"/>
              <a:gd name="connsiteX4" fmla="*/ 3276103 w 6172782"/>
              <a:gd name="connsiteY4" fmla="*/ 6782205 h 6858000"/>
              <a:gd name="connsiteX5" fmla="*/ 3407923 w 6172782"/>
              <a:gd name="connsiteY5" fmla="*/ 6858000 h 6858000"/>
              <a:gd name="connsiteX6" fmla="*/ 6172782 w 6172782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172782" h="6858000">
                <a:moveTo>
                  <a:pt x="6172782" y="0"/>
                </a:moveTo>
                <a:lnTo>
                  <a:pt x="69075" y="0"/>
                </a:lnTo>
                <a:lnTo>
                  <a:pt x="35131" y="267128"/>
                </a:lnTo>
                <a:cubicBezTo>
                  <a:pt x="11901" y="495874"/>
                  <a:pt x="0" y="727970"/>
                  <a:pt x="0" y="962845"/>
                </a:cubicBezTo>
                <a:cubicBezTo>
                  <a:pt x="0" y="3429034"/>
                  <a:pt x="1312002" y="5588789"/>
                  <a:pt x="3276103" y="6782205"/>
                </a:cubicBezTo>
                <a:lnTo>
                  <a:pt x="3407923" y="6858000"/>
                </a:lnTo>
                <a:lnTo>
                  <a:pt x="6172782" y="6858000"/>
                </a:ln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6" name="Picture 2" descr="\\tartar\_Razmjena\dvukelic\Klio 6.png">
            <a:extLst>
              <a:ext uri="{FF2B5EF4-FFF2-40B4-BE49-F238E27FC236}">
                <a16:creationId xmlns:a16="http://schemas.microsoft.com/office/drawing/2014/main" xmlns="" id="{1C374DB8-A65B-471A-9C30-BEBE7D1F16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237238" y="189734"/>
            <a:ext cx="1797050" cy="469900"/>
          </a:xfrm>
          <a:prstGeom prst="rect">
            <a:avLst/>
          </a:prstGeom>
          <a:noFill/>
        </p:spPr>
      </p:pic>
      <p:pic>
        <p:nvPicPr>
          <p:cNvPr id="11" name="Slika 10">
            <a:extLst>
              <a:ext uri="{FF2B5EF4-FFF2-40B4-BE49-F238E27FC236}">
                <a16:creationId xmlns:a16="http://schemas.microsoft.com/office/drawing/2014/main" xmlns="" id="{250DA31F-8D19-4536-89DD-8C21A922E90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666822" y="5266613"/>
            <a:ext cx="2804862" cy="1402431"/>
          </a:xfrm>
          <a:prstGeom prst="rect">
            <a:avLst/>
          </a:prstGeom>
        </p:spPr>
      </p:pic>
      <p:pic>
        <p:nvPicPr>
          <p:cNvPr id="8" name="Rezervirano mjesto sadržaja 7" descr="Slika na kojoj se prikazuje na otvorenom, zgrada, trava, kamen&#10;&#10;Opis je automatski generiran">
            <a:extLst>
              <a:ext uri="{FF2B5EF4-FFF2-40B4-BE49-F238E27FC236}">
                <a16:creationId xmlns:a16="http://schemas.microsoft.com/office/drawing/2014/main" xmlns="" id="{A279E666-194E-42C6-AB3E-57B929355A9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9336" y="764704"/>
            <a:ext cx="5114204" cy="3600400"/>
          </a:xfrm>
        </p:spPr>
      </p:pic>
    </p:spTree>
    <p:extLst>
      <p:ext uri="{BB962C8B-B14F-4D97-AF65-F5344CB8AC3E}">
        <p14:creationId xmlns:p14="http://schemas.microsoft.com/office/powerpoint/2010/main" xmlns="" val="136860293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: Shape 9">
            <a:extLst>
              <a:ext uri="{FF2B5EF4-FFF2-40B4-BE49-F238E27FC236}">
                <a16:creationId xmlns:a16="http://schemas.microsoft.com/office/drawing/2014/main" xmlns="" id="{42285737-90EE-47DC-AC80-8AE156B1196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flipV="1">
            <a:off x="-1" y="-1"/>
            <a:ext cx="4403709" cy="6858001"/>
          </a:xfrm>
          <a:custGeom>
            <a:avLst/>
            <a:gdLst>
              <a:gd name="connsiteX0" fmla="*/ 3223890 w 4403709"/>
              <a:gd name="connsiteY0" fmla="*/ 6858001 h 6858001"/>
              <a:gd name="connsiteX1" fmla="*/ 4101908 w 4403709"/>
              <a:gd name="connsiteY1" fmla="*/ 6858001 h 6858001"/>
              <a:gd name="connsiteX2" fmla="*/ 3254950 w 4403709"/>
              <a:gd name="connsiteY2" fmla="*/ 1599356 h 6858001"/>
              <a:gd name="connsiteX3" fmla="*/ 3254950 w 4403709"/>
              <a:gd name="connsiteY3" fmla="*/ 1594062 h 6858001"/>
              <a:gd name="connsiteX4" fmla="*/ 4403709 w 4403709"/>
              <a:gd name="connsiteY4" fmla="*/ 0 h 6858001"/>
              <a:gd name="connsiteX5" fmla="*/ 3254950 w 4403709"/>
              <a:gd name="connsiteY5" fmla="*/ 0 h 6858001"/>
              <a:gd name="connsiteX6" fmla="*/ 2903520 w 4403709"/>
              <a:gd name="connsiteY6" fmla="*/ 0 h 6858001"/>
              <a:gd name="connsiteX7" fmla="*/ 0 w 4403709"/>
              <a:gd name="connsiteY7" fmla="*/ 0 h 6858001"/>
              <a:gd name="connsiteX8" fmla="*/ 0 w 4403709"/>
              <a:gd name="connsiteY8" fmla="*/ 6858000 h 6858001"/>
              <a:gd name="connsiteX9" fmla="*/ 3223890 w 4403709"/>
              <a:gd name="connsiteY9" fmla="*/ 6858000 h 6858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403709" h="6858001">
                <a:moveTo>
                  <a:pt x="3223890" y="6858001"/>
                </a:moveTo>
                <a:lnTo>
                  <a:pt x="4101908" y="6858001"/>
                </a:lnTo>
                <a:lnTo>
                  <a:pt x="3254950" y="1599356"/>
                </a:lnTo>
                <a:lnTo>
                  <a:pt x="3254950" y="1594062"/>
                </a:lnTo>
                <a:lnTo>
                  <a:pt x="4403709" y="0"/>
                </a:lnTo>
                <a:lnTo>
                  <a:pt x="3254950" y="0"/>
                </a:lnTo>
                <a:lnTo>
                  <a:pt x="2903520" y="0"/>
                </a:lnTo>
                <a:lnTo>
                  <a:pt x="0" y="0"/>
                </a:lnTo>
                <a:lnTo>
                  <a:pt x="0" y="6858000"/>
                </a:lnTo>
                <a:lnTo>
                  <a:pt x="3223890" y="685800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2">
            <a:schemeClr val="dk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xmlns="" id="{B57BDC17-F1B3-455F-BBF1-680AA1F25C0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GrpSpPr>
        <p:grpSpPr>
          <a:xfrm>
            <a:off x="3315292" y="0"/>
            <a:ext cx="2436813" cy="6858001"/>
            <a:chOff x="1320800" y="0"/>
            <a:chExt cx="2436813" cy="6858001"/>
          </a:xfrm>
        </p:grpSpPr>
        <p:sp>
          <p:nvSpPr>
            <p:cNvPr id="13" name="Freeform 6">
              <a:extLst>
                <a:ext uri="{FF2B5EF4-FFF2-40B4-BE49-F238E27FC236}">
                  <a16:creationId xmlns:a16="http://schemas.microsoft.com/office/drawing/2014/main" xmlns="" id="{64E2FA9A-FEF7-4501-B0EB-5E45EDD2177A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627188" y="0"/>
              <a:ext cx="1122363" cy="5329238"/>
            </a:xfrm>
            <a:custGeom>
              <a:avLst/>
              <a:gdLst/>
              <a:ahLst/>
              <a:cxnLst/>
              <a:rect l="0" t="0" r="r" b="b"/>
              <a:pathLst>
                <a:path w="707" h="3357">
                  <a:moveTo>
                    <a:pt x="0" y="3330"/>
                  </a:moveTo>
                  <a:lnTo>
                    <a:pt x="156" y="3357"/>
                  </a:lnTo>
                  <a:lnTo>
                    <a:pt x="707" y="0"/>
                  </a:lnTo>
                  <a:lnTo>
                    <a:pt x="547" y="0"/>
                  </a:lnTo>
                  <a:lnTo>
                    <a:pt x="0" y="333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14" name="Freeform 7">
              <a:extLst>
                <a:ext uri="{FF2B5EF4-FFF2-40B4-BE49-F238E27FC236}">
                  <a16:creationId xmlns:a16="http://schemas.microsoft.com/office/drawing/2014/main" xmlns="" id="{BC38192B-B4CB-47D4-A3B1-10010247F158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320800" y="0"/>
              <a:ext cx="1117600" cy="5276850"/>
            </a:xfrm>
            <a:custGeom>
              <a:avLst/>
              <a:gdLst/>
              <a:ahLst/>
              <a:cxnLst/>
              <a:rect l="0" t="0" r="r" b="b"/>
              <a:pathLst>
                <a:path w="704" h="3324">
                  <a:moveTo>
                    <a:pt x="704" y="0"/>
                  </a:moveTo>
                  <a:lnTo>
                    <a:pt x="545" y="0"/>
                  </a:lnTo>
                  <a:lnTo>
                    <a:pt x="0" y="3300"/>
                  </a:lnTo>
                  <a:lnTo>
                    <a:pt x="157" y="3324"/>
                  </a:lnTo>
                  <a:lnTo>
                    <a:pt x="704" y="0"/>
                  </a:lnTo>
                  <a:close/>
                </a:path>
              </a:pathLst>
            </a:custGeom>
            <a:solidFill>
              <a:srgbClr val="595959"/>
            </a:solidFill>
            <a:ln>
              <a:noFill/>
            </a:ln>
          </p:spPr>
        </p:sp>
        <p:sp>
          <p:nvSpPr>
            <p:cNvPr id="15" name="Freeform 8">
              <a:extLst>
                <a:ext uri="{FF2B5EF4-FFF2-40B4-BE49-F238E27FC236}">
                  <a16:creationId xmlns:a16="http://schemas.microsoft.com/office/drawing/2014/main" xmlns="" id="{96330E33-E171-4B0F-82B5-AF7230399B5C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320800" y="5238750"/>
              <a:ext cx="1228725" cy="1619250"/>
            </a:xfrm>
            <a:custGeom>
              <a:avLst/>
              <a:gdLst/>
              <a:ahLst/>
              <a:cxnLst/>
              <a:rect l="0" t="0" r="r" b="b"/>
              <a:pathLst>
                <a:path w="774" h="1020">
                  <a:moveTo>
                    <a:pt x="0" y="0"/>
                  </a:moveTo>
                  <a:lnTo>
                    <a:pt x="740" y="1020"/>
                  </a:lnTo>
                  <a:lnTo>
                    <a:pt x="774" y="10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62626"/>
            </a:solidFill>
            <a:ln>
              <a:noFill/>
            </a:ln>
          </p:spPr>
        </p:sp>
        <p:sp>
          <p:nvSpPr>
            <p:cNvPr id="16" name="Freeform 9">
              <a:extLst>
                <a:ext uri="{FF2B5EF4-FFF2-40B4-BE49-F238E27FC236}">
                  <a16:creationId xmlns:a16="http://schemas.microsoft.com/office/drawing/2014/main" xmlns="" id="{332B1723-69BF-42D7-B757-0FA059E15256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627188" y="5291138"/>
              <a:ext cx="1495425" cy="1566863"/>
            </a:xfrm>
            <a:custGeom>
              <a:avLst/>
              <a:gdLst/>
              <a:ahLst/>
              <a:cxnLst/>
              <a:rect l="0" t="0" r="r" b="b"/>
              <a:pathLst>
                <a:path w="942" h="987">
                  <a:moveTo>
                    <a:pt x="0" y="0"/>
                  </a:moveTo>
                  <a:lnTo>
                    <a:pt x="909" y="987"/>
                  </a:lnTo>
                  <a:lnTo>
                    <a:pt x="942" y="9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17" name="Freeform 10">
              <a:extLst>
                <a:ext uri="{FF2B5EF4-FFF2-40B4-BE49-F238E27FC236}">
                  <a16:creationId xmlns:a16="http://schemas.microsoft.com/office/drawing/2014/main" xmlns="" id="{F115D62D-1E96-48D1-A78D-D370A0BFB9B5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627188" y="5286375"/>
              <a:ext cx="2130425" cy="1571625"/>
            </a:xfrm>
            <a:custGeom>
              <a:avLst/>
              <a:gdLst/>
              <a:ahLst/>
              <a:cxnLst/>
              <a:rect l="0" t="0" r="r" b="b"/>
              <a:pathLst>
                <a:path w="1342" h="990">
                  <a:moveTo>
                    <a:pt x="0" y="3"/>
                  </a:moveTo>
                  <a:lnTo>
                    <a:pt x="942" y="990"/>
                  </a:lnTo>
                  <a:lnTo>
                    <a:pt x="1342" y="990"/>
                  </a:lnTo>
                  <a:lnTo>
                    <a:pt x="156" y="27"/>
                  </a:ln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18" name="Freeform 11">
              <a:extLst>
                <a:ext uri="{FF2B5EF4-FFF2-40B4-BE49-F238E27FC236}">
                  <a16:creationId xmlns:a16="http://schemas.microsoft.com/office/drawing/2014/main" xmlns="" id="{91C2876A-169D-4822-A766-C00578C88B4B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320800" y="5238750"/>
              <a:ext cx="1695450" cy="1619250"/>
            </a:xfrm>
            <a:custGeom>
              <a:avLst/>
              <a:gdLst/>
              <a:ahLst/>
              <a:cxnLst/>
              <a:rect l="0" t="0" r="r" b="b"/>
              <a:pathLst>
                <a:path w="1068" h="1020">
                  <a:moveTo>
                    <a:pt x="1068" y="1020"/>
                  </a:moveTo>
                  <a:lnTo>
                    <a:pt x="184" y="60"/>
                  </a:lnTo>
                  <a:lnTo>
                    <a:pt x="154" y="27"/>
                  </a:lnTo>
                  <a:lnTo>
                    <a:pt x="157" y="27"/>
                  </a:lnTo>
                  <a:lnTo>
                    <a:pt x="157" y="24"/>
                  </a:lnTo>
                  <a:lnTo>
                    <a:pt x="154" y="24"/>
                  </a:lnTo>
                  <a:lnTo>
                    <a:pt x="0" y="0"/>
                  </a:lnTo>
                  <a:lnTo>
                    <a:pt x="0" y="0"/>
                  </a:lnTo>
                  <a:lnTo>
                    <a:pt x="774" y="1020"/>
                  </a:lnTo>
                  <a:lnTo>
                    <a:pt x="1068" y="1020"/>
                  </a:lnTo>
                  <a:close/>
                </a:path>
              </a:pathLst>
            </a:custGeom>
            <a:solidFill>
              <a:srgbClr val="404040"/>
            </a:solidFill>
            <a:ln>
              <a:noFill/>
            </a:ln>
          </p:spPr>
        </p:sp>
      </p:grpSp>
      <p:sp>
        <p:nvSpPr>
          <p:cNvPr id="2" name="Naslov 1">
            <a:extLst>
              <a:ext uri="{FF2B5EF4-FFF2-40B4-BE49-F238E27FC236}">
                <a16:creationId xmlns:a16="http://schemas.microsoft.com/office/drawing/2014/main" xmlns="" id="{47448312-A69F-4145-8418-679171FC95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5020" y="685800"/>
            <a:ext cx="2780271" cy="5105400"/>
          </a:xfrm>
        </p:spPr>
        <p:txBody>
          <a:bodyPr>
            <a:normAutofit/>
          </a:bodyPr>
          <a:lstStyle/>
          <a:p>
            <a:r>
              <a:rPr lang="hr-HR" sz="4000" dirty="0">
                <a:solidFill>
                  <a:srgbClr val="FFFFFF"/>
                </a:solidFill>
              </a:rPr>
              <a:t>Crkva u srednjem vijeku</a:t>
            </a:r>
          </a:p>
        </p:txBody>
      </p:sp>
      <p:graphicFrame>
        <p:nvGraphicFramePr>
          <p:cNvPr id="5" name="Rezervirano mjesto sadržaja 2">
            <a:extLst>
              <a:ext uri="{FF2B5EF4-FFF2-40B4-BE49-F238E27FC236}">
                <a16:creationId xmlns:a16="http://schemas.microsoft.com/office/drawing/2014/main" xmlns="" id="{98F43948-5784-4DA0-AB12-30C2B42A3BB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2657802200"/>
              </p:ext>
            </p:extLst>
          </p:nvPr>
        </p:nvGraphicFramePr>
        <p:xfrm>
          <a:off x="5010150" y="685800"/>
          <a:ext cx="6492875" cy="5105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4" name="Slika 3">
            <a:extLst>
              <a:ext uri="{FF2B5EF4-FFF2-40B4-BE49-F238E27FC236}">
                <a16:creationId xmlns:a16="http://schemas.microsoft.com/office/drawing/2014/main" xmlns="" id="{8E07A4BA-2A4B-4C4C-AC32-0D6ACE427698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336355" y="5773997"/>
            <a:ext cx="2804862" cy="1402431"/>
          </a:xfrm>
          <a:prstGeom prst="rect">
            <a:avLst/>
          </a:prstGeom>
        </p:spPr>
      </p:pic>
      <p:pic>
        <p:nvPicPr>
          <p:cNvPr id="6" name="Picture 2" descr="\\tartar\_Razmjena\dvukelic\Klio 6.png">
            <a:extLst>
              <a:ext uri="{FF2B5EF4-FFF2-40B4-BE49-F238E27FC236}">
                <a16:creationId xmlns:a16="http://schemas.microsoft.com/office/drawing/2014/main" xmlns="" id="{CCBECFFF-8A5B-48A7-88B2-3F0E5C21BC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0141217" y="215900"/>
            <a:ext cx="1797050" cy="4699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288138864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Freeform: Shape 22">
            <a:extLst>
              <a:ext uri="{FF2B5EF4-FFF2-40B4-BE49-F238E27FC236}">
                <a16:creationId xmlns:a16="http://schemas.microsoft.com/office/drawing/2014/main" xmlns="" id="{42285737-90EE-47DC-AC80-8AE156B1196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flipV="1">
            <a:off x="-1" y="-1"/>
            <a:ext cx="4403709" cy="6858001"/>
          </a:xfrm>
          <a:custGeom>
            <a:avLst/>
            <a:gdLst>
              <a:gd name="connsiteX0" fmla="*/ 3223890 w 4403709"/>
              <a:gd name="connsiteY0" fmla="*/ 6858001 h 6858001"/>
              <a:gd name="connsiteX1" fmla="*/ 4101908 w 4403709"/>
              <a:gd name="connsiteY1" fmla="*/ 6858001 h 6858001"/>
              <a:gd name="connsiteX2" fmla="*/ 3254950 w 4403709"/>
              <a:gd name="connsiteY2" fmla="*/ 1599356 h 6858001"/>
              <a:gd name="connsiteX3" fmla="*/ 3254950 w 4403709"/>
              <a:gd name="connsiteY3" fmla="*/ 1594062 h 6858001"/>
              <a:gd name="connsiteX4" fmla="*/ 4403709 w 4403709"/>
              <a:gd name="connsiteY4" fmla="*/ 0 h 6858001"/>
              <a:gd name="connsiteX5" fmla="*/ 3254950 w 4403709"/>
              <a:gd name="connsiteY5" fmla="*/ 0 h 6858001"/>
              <a:gd name="connsiteX6" fmla="*/ 2903520 w 4403709"/>
              <a:gd name="connsiteY6" fmla="*/ 0 h 6858001"/>
              <a:gd name="connsiteX7" fmla="*/ 0 w 4403709"/>
              <a:gd name="connsiteY7" fmla="*/ 0 h 6858001"/>
              <a:gd name="connsiteX8" fmla="*/ 0 w 4403709"/>
              <a:gd name="connsiteY8" fmla="*/ 6858000 h 6858001"/>
              <a:gd name="connsiteX9" fmla="*/ 3223890 w 4403709"/>
              <a:gd name="connsiteY9" fmla="*/ 6858000 h 6858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403709" h="6858001">
                <a:moveTo>
                  <a:pt x="3223890" y="6858001"/>
                </a:moveTo>
                <a:lnTo>
                  <a:pt x="4101908" y="6858001"/>
                </a:lnTo>
                <a:lnTo>
                  <a:pt x="3254950" y="1599356"/>
                </a:lnTo>
                <a:lnTo>
                  <a:pt x="3254950" y="1594062"/>
                </a:lnTo>
                <a:lnTo>
                  <a:pt x="4403709" y="0"/>
                </a:lnTo>
                <a:lnTo>
                  <a:pt x="3254950" y="0"/>
                </a:lnTo>
                <a:lnTo>
                  <a:pt x="2903520" y="0"/>
                </a:lnTo>
                <a:lnTo>
                  <a:pt x="0" y="0"/>
                </a:lnTo>
                <a:lnTo>
                  <a:pt x="0" y="6858000"/>
                </a:lnTo>
                <a:lnTo>
                  <a:pt x="3223890" y="685800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2">
            <a:schemeClr val="dk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25" name="Group 24">
            <a:extLst>
              <a:ext uri="{FF2B5EF4-FFF2-40B4-BE49-F238E27FC236}">
                <a16:creationId xmlns:a16="http://schemas.microsoft.com/office/drawing/2014/main" xmlns="" id="{B57BDC17-F1B3-455F-BBF1-680AA1F25C0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GrpSpPr>
        <p:grpSpPr>
          <a:xfrm>
            <a:off x="3315292" y="0"/>
            <a:ext cx="2436813" cy="6858001"/>
            <a:chOff x="1320800" y="0"/>
            <a:chExt cx="2436813" cy="6858001"/>
          </a:xfrm>
        </p:grpSpPr>
        <p:sp>
          <p:nvSpPr>
            <p:cNvPr id="26" name="Freeform 6">
              <a:extLst>
                <a:ext uri="{FF2B5EF4-FFF2-40B4-BE49-F238E27FC236}">
                  <a16:creationId xmlns:a16="http://schemas.microsoft.com/office/drawing/2014/main" xmlns="" id="{64E2FA9A-FEF7-4501-B0EB-5E45EDD2177A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627188" y="0"/>
              <a:ext cx="1122363" cy="5329238"/>
            </a:xfrm>
            <a:custGeom>
              <a:avLst/>
              <a:gdLst/>
              <a:ahLst/>
              <a:cxnLst/>
              <a:rect l="0" t="0" r="r" b="b"/>
              <a:pathLst>
                <a:path w="707" h="3357">
                  <a:moveTo>
                    <a:pt x="0" y="3330"/>
                  </a:moveTo>
                  <a:lnTo>
                    <a:pt x="156" y="3357"/>
                  </a:lnTo>
                  <a:lnTo>
                    <a:pt x="707" y="0"/>
                  </a:lnTo>
                  <a:lnTo>
                    <a:pt x="547" y="0"/>
                  </a:lnTo>
                  <a:lnTo>
                    <a:pt x="0" y="333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27" name="Freeform 7">
              <a:extLst>
                <a:ext uri="{FF2B5EF4-FFF2-40B4-BE49-F238E27FC236}">
                  <a16:creationId xmlns:a16="http://schemas.microsoft.com/office/drawing/2014/main" xmlns="" id="{BC38192B-B4CB-47D4-A3B1-10010247F158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320800" y="0"/>
              <a:ext cx="1117600" cy="5276850"/>
            </a:xfrm>
            <a:custGeom>
              <a:avLst/>
              <a:gdLst/>
              <a:ahLst/>
              <a:cxnLst/>
              <a:rect l="0" t="0" r="r" b="b"/>
              <a:pathLst>
                <a:path w="704" h="3324">
                  <a:moveTo>
                    <a:pt x="704" y="0"/>
                  </a:moveTo>
                  <a:lnTo>
                    <a:pt x="545" y="0"/>
                  </a:lnTo>
                  <a:lnTo>
                    <a:pt x="0" y="3300"/>
                  </a:lnTo>
                  <a:lnTo>
                    <a:pt x="157" y="3324"/>
                  </a:lnTo>
                  <a:lnTo>
                    <a:pt x="704" y="0"/>
                  </a:lnTo>
                  <a:close/>
                </a:path>
              </a:pathLst>
            </a:custGeom>
            <a:solidFill>
              <a:srgbClr val="595959"/>
            </a:solidFill>
            <a:ln>
              <a:noFill/>
            </a:ln>
          </p:spPr>
        </p:sp>
        <p:sp>
          <p:nvSpPr>
            <p:cNvPr id="28" name="Freeform 8">
              <a:extLst>
                <a:ext uri="{FF2B5EF4-FFF2-40B4-BE49-F238E27FC236}">
                  <a16:creationId xmlns:a16="http://schemas.microsoft.com/office/drawing/2014/main" xmlns="" id="{96330E33-E171-4B0F-82B5-AF7230399B5C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320800" y="5238750"/>
              <a:ext cx="1228725" cy="1619250"/>
            </a:xfrm>
            <a:custGeom>
              <a:avLst/>
              <a:gdLst/>
              <a:ahLst/>
              <a:cxnLst/>
              <a:rect l="0" t="0" r="r" b="b"/>
              <a:pathLst>
                <a:path w="774" h="1020">
                  <a:moveTo>
                    <a:pt x="0" y="0"/>
                  </a:moveTo>
                  <a:lnTo>
                    <a:pt x="740" y="1020"/>
                  </a:lnTo>
                  <a:lnTo>
                    <a:pt x="774" y="10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62626"/>
            </a:solidFill>
            <a:ln>
              <a:noFill/>
            </a:ln>
          </p:spPr>
        </p:sp>
        <p:sp>
          <p:nvSpPr>
            <p:cNvPr id="29" name="Freeform 9">
              <a:extLst>
                <a:ext uri="{FF2B5EF4-FFF2-40B4-BE49-F238E27FC236}">
                  <a16:creationId xmlns:a16="http://schemas.microsoft.com/office/drawing/2014/main" xmlns="" id="{332B1723-69BF-42D7-B757-0FA059E15256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627188" y="5291138"/>
              <a:ext cx="1495425" cy="1566863"/>
            </a:xfrm>
            <a:custGeom>
              <a:avLst/>
              <a:gdLst/>
              <a:ahLst/>
              <a:cxnLst/>
              <a:rect l="0" t="0" r="r" b="b"/>
              <a:pathLst>
                <a:path w="942" h="987">
                  <a:moveTo>
                    <a:pt x="0" y="0"/>
                  </a:moveTo>
                  <a:lnTo>
                    <a:pt x="909" y="987"/>
                  </a:lnTo>
                  <a:lnTo>
                    <a:pt x="942" y="9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30" name="Freeform 10">
              <a:extLst>
                <a:ext uri="{FF2B5EF4-FFF2-40B4-BE49-F238E27FC236}">
                  <a16:creationId xmlns:a16="http://schemas.microsoft.com/office/drawing/2014/main" xmlns="" id="{F115D62D-1E96-48D1-A78D-D370A0BFB9B5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627188" y="5286375"/>
              <a:ext cx="2130425" cy="1571625"/>
            </a:xfrm>
            <a:custGeom>
              <a:avLst/>
              <a:gdLst/>
              <a:ahLst/>
              <a:cxnLst/>
              <a:rect l="0" t="0" r="r" b="b"/>
              <a:pathLst>
                <a:path w="1342" h="990">
                  <a:moveTo>
                    <a:pt x="0" y="3"/>
                  </a:moveTo>
                  <a:lnTo>
                    <a:pt x="942" y="990"/>
                  </a:lnTo>
                  <a:lnTo>
                    <a:pt x="1342" y="990"/>
                  </a:lnTo>
                  <a:lnTo>
                    <a:pt x="156" y="27"/>
                  </a:ln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31" name="Freeform 11">
              <a:extLst>
                <a:ext uri="{FF2B5EF4-FFF2-40B4-BE49-F238E27FC236}">
                  <a16:creationId xmlns:a16="http://schemas.microsoft.com/office/drawing/2014/main" xmlns="" id="{91C2876A-169D-4822-A766-C00578C88B4B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320800" y="5238750"/>
              <a:ext cx="1695450" cy="1619250"/>
            </a:xfrm>
            <a:custGeom>
              <a:avLst/>
              <a:gdLst/>
              <a:ahLst/>
              <a:cxnLst/>
              <a:rect l="0" t="0" r="r" b="b"/>
              <a:pathLst>
                <a:path w="1068" h="1020">
                  <a:moveTo>
                    <a:pt x="1068" y="1020"/>
                  </a:moveTo>
                  <a:lnTo>
                    <a:pt x="184" y="60"/>
                  </a:lnTo>
                  <a:lnTo>
                    <a:pt x="154" y="27"/>
                  </a:lnTo>
                  <a:lnTo>
                    <a:pt x="157" y="27"/>
                  </a:lnTo>
                  <a:lnTo>
                    <a:pt x="157" y="24"/>
                  </a:lnTo>
                  <a:lnTo>
                    <a:pt x="154" y="24"/>
                  </a:lnTo>
                  <a:lnTo>
                    <a:pt x="0" y="0"/>
                  </a:lnTo>
                  <a:lnTo>
                    <a:pt x="0" y="0"/>
                  </a:lnTo>
                  <a:lnTo>
                    <a:pt x="774" y="1020"/>
                  </a:lnTo>
                  <a:lnTo>
                    <a:pt x="1068" y="1020"/>
                  </a:lnTo>
                  <a:close/>
                </a:path>
              </a:pathLst>
            </a:custGeom>
            <a:solidFill>
              <a:srgbClr val="404040"/>
            </a:solidFill>
            <a:ln>
              <a:noFill/>
            </a:ln>
          </p:spPr>
        </p:sp>
      </p:grpSp>
      <p:sp>
        <p:nvSpPr>
          <p:cNvPr id="2" name="Naslov 1">
            <a:extLst>
              <a:ext uri="{FF2B5EF4-FFF2-40B4-BE49-F238E27FC236}">
                <a16:creationId xmlns:a16="http://schemas.microsoft.com/office/drawing/2014/main" xmlns="" id="{6C177380-0DFE-4FB6-BE17-4CC4C30B58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5020" y="685800"/>
            <a:ext cx="2780271" cy="5105400"/>
          </a:xfrm>
        </p:spPr>
        <p:txBody>
          <a:bodyPr>
            <a:normAutofit/>
          </a:bodyPr>
          <a:lstStyle/>
          <a:p>
            <a:r>
              <a:rPr lang="hr-HR" sz="4400" dirty="0">
                <a:solidFill>
                  <a:srgbClr val="FFFFFF"/>
                </a:solidFill>
              </a:rPr>
              <a:t>Crkva u srednjem vijeku</a:t>
            </a:r>
            <a:endParaRPr lang="hr-HR" dirty="0">
              <a:solidFill>
                <a:srgbClr val="FFFFFF"/>
              </a:solidFill>
            </a:endParaRPr>
          </a:p>
        </p:txBody>
      </p:sp>
      <p:pic>
        <p:nvPicPr>
          <p:cNvPr id="6" name="Picture 2" descr="\\tartar\_Razmjena\dvukelic\Klio 6.png">
            <a:extLst>
              <a:ext uri="{FF2B5EF4-FFF2-40B4-BE49-F238E27FC236}">
                <a16:creationId xmlns:a16="http://schemas.microsoft.com/office/drawing/2014/main" xmlns="" id="{2CE1D985-8E56-4D20-9839-FC821CCF3C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237238" y="189734"/>
            <a:ext cx="1797050" cy="469900"/>
          </a:xfrm>
          <a:prstGeom prst="rect">
            <a:avLst/>
          </a:prstGeom>
          <a:noFill/>
        </p:spPr>
      </p:pic>
      <p:graphicFrame>
        <p:nvGraphicFramePr>
          <p:cNvPr id="5" name="Rezervirano mjesto sadržaja 2">
            <a:extLst>
              <a:ext uri="{FF2B5EF4-FFF2-40B4-BE49-F238E27FC236}">
                <a16:creationId xmlns:a16="http://schemas.microsoft.com/office/drawing/2014/main" xmlns="" id="{3286B089-6BBD-47C8-8037-4087ACF5BCB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895511705"/>
              </p:ext>
            </p:extLst>
          </p:nvPr>
        </p:nvGraphicFramePr>
        <p:xfrm>
          <a:off x="5010150" y="685800"/>
          <a:ext cx="6492875" cy="53292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7" name="Slika 6">
            <a:extLst>
              <a:ext uri="{FF2B5EF4-FFF2-40B4-BE49-F238E27FC236}">
                <a16:creationId xmlns:a16="http://schemas.microsoft.com/office/drawing/2014/main" xmlns="" id="{57CA2E88-2ABE-4CAE-9E0C-45F6BDCA0542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181260" y="5791200"/>
            <a:ext cx="2804862" cy="14024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07243481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xmlns="" id="{58153EC8-8E01-4D70-B575-24ABD35A112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 bwMode="white">
          <a:xfrm>
            <a:off x="0" y="0"/>
            <a:ext cx="6388129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xmlns="" id="{9603AB35-9AE0-4102-B39B-DB81AE3FB2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2750" y="657498"/>
            <a:ext cx="4806184" cy="3644537"/>
          </a:xfrm>
          <a:noFill/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5400" dirty="0" err="1">
                <a:solidFill>
                  <a:schemeClr val="bg1"/>
                </a:solidFill>
              </a:rPr>
              <a:t>Crkva</a:t>
            </a:r>
            <a:r>
              <a:rPr lang="en-US" sz="5400" dirty="0">
                <a:solidFill>
                  <a:schemeClr val="bg1"/>
                </a:solidFill>
              </a:rPr>
              <a:t> u </a:t>
            </a:r>
            <a:r>
              <a:rPr lang="en-US" sz="5400" dirty="0" err="1">
                <a:solidFill>
                  <a:schemeClr val="bg1"/>
                </a:solidFill>
              </a:rPr>
              <a:t>srednjem</a:t>
            </a:r>
            <a:r>
              <a:rPr lang="en-US" sz="5400" dirty="0">
                <a:solidFill>
                  <a:schemeClr val="bg1"/>
                </a:solidFill>
              </a:rPr>
              <a:t> </a:t>
            </a:r>
            <a:r>
              <a:rPr lang="en-US" sz="5400" dirty="0" err="1">
                <a:solidFill>
                  <a:schemeClr val="bg1"/>
                </a:solidFill>
              </a:rPr>
              <a:t>vijeku</a:t>
            </a:r>
            <a:endParaRPr lang="en-US" sz="5400" dirty="0">
              <a:solidFill>
                <a:schemeClr val="bg1"/>
              </a:solidFill>
            </a:endParaRPr>
          </a:p>
        </p:txBody>
      </p:sp>
      <p:pic>
        <p:nvPicPr>
          <p:cNvPr id="5" name="Rezervirano mjesto sadržaja 4" descr="Slika na kojoj se prikazuje tekst, knjiga, muškarac, gledanje&#10;&#10;Opis je automatski generiran">
            <a:extLst>
              <a:ext uri="{FF2B5EF4-FFF2-40B4-BE49-F238E27FC236}">
                <a16:creationId xmlns:a16="http://schemas.microsoft.com/office/drawing/2014/main" xmlns="" id="{987F7AE0-CAC4-4811-B521-29A20E45DCA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4495" r="1" b="3402"/>
          <a:stretch/>
        </p:blipFill>
        <p:spPr>
          <a:xfrm>
            <a:off x="6095999" y="10"/>
            <a:ext cx="6105655" cy="6857990"/>
          </a:xfrm>
          <a:prstGeom prst="rect">
            <a:avLst/>
          </a:prstGeom>
        </p:spPr>
      </p:pic>
      <p:pic>
        <p:nvPicPr>
          <p:cNvPr id="6" name="Picture 2" descr="\\tartar\_Razmjena\dvukelic\Klio 6.png">
            <a:extLst>
              <a:ext uri="{FF2B5EF4-FFF2-40B4-BE49-F238E27FC236}">
                <a16:creationId xmlns:a16="http://schemas.microsoft.com/office/drawing/2014/main" xmlns="" id="{5105F646-8164-4CCC-A0C1-5AB76A21F7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13842"/>
            <a:ext cx="1797050" cy="469900"/>
          </a:xfrm>
          <a:prstGeom prst="rect">
            <a:avLst/>
          </a:prstGeom>
          <a:noFill/>
        </p:spPr>
      </p:pic>
      <p:pic>
        <p:nvPicPr>
          <p:cNvPr id="7" name="Slika 6">
            <a:extLst>
              <a:ext uri="{FF2B5EF4-FFF2-40B4-BE49-F238E27FC236}">
                <a16:creationId xmlns:a16="http://schemas.microsoft.com/office/drawing/2014/main" xmlns="" id="{5D284361-7894-494B-A99A-F785EFC81574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063552" y="5877272"/>
            <a:ext cx="2804862" cy="14024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96500168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Freeform: Shape 23">
            <a:extLst>
              <a:ext uri="{FF2B5EF4-FFF2-40B4-BE49-F238E27FC236}">
                <a16:creationId xmlns:a16="http://schemas.microsoft.com/office/drawing/2014/main" xmlns="" id="{42285737-90EE-47DC-AC80-8AE156B1196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flipV="1">
            <a:off x="-1" y="-1"/>
            <a:ext cx="4403709" cy="6858001"/>
          </a:xfrm>
          <a:custGeom>
            <a:avLst/>
            <a:gdLst>
              <a:gd name="connsiteX0" fmla="*/ 3223890 w 4403709"/>
              <a:gd name="connsiteY0" fmla="*/ 6858001 h 6858001"/>
              <a:gd name="connsiteX1" fmla="*/ 4101908 w 4403709"/>
              <a:gd name="connsiteY1" fmla="*/ 6858001 h 6858001"/>
              <a:gd name="connsiteX2" fmla="*/ 3254950 w 4403709"/>
              <a:gd name="connsiteY2" fmla="*/ 1599356 h 6858001"/>
              <a:gd name="connsiteX3" fmla="*/ 3254950 w 4403709"/>
              <a:gd name="connsiteY3" fmla="*/ 1594062 h 6858001"/>
              <a:gd name="connsiteX4" fmla="*/ 4403709 w 4403709"/>
              <a:gd name="connsiteY4" fmla="*/ 0 h 6858001"/>
              <a:gd name="connsiteX5" fmla="*/ 3254950 w 4403709"/>
              <a:gd name="connsiteY5" fmla="*/ 0 h 6858001"/>
              <a:gd name="connsiteX6" fmla="*/ 2903520 w 4403709"/>
              <a:gd name="connsiteY6" fmla="*/ 0 h 6858001"/>
              <a:gd name="connsiteX7" fmla="*/ 0 w 4403709"/>
              <a:gd name="connsiteY7" fmla="*/ 0 h 6858001"/>
              <a:gd name="connsiteX8" fmla="*/ 0 w 4403709"/>
              <a:gd name="connsiteY8" fmla="*/ 6858000 h 6858001"/>
              <a:gd name="connsiteX9" fmla="*/ 3223890 w 4403709"/>
              <a:gd name="connsiteY9" fmla="*/ 6858000 h 6858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403709" h="6858001">
                <a:moveTo>
                  <a:pt x="3223890" y="6858001"/>
                </a:moveTo>
                <a:lnTo>
                  <a:pt x="4101908" y="6858001"/>
                </a:lnTo>
                <a:lnTo>
                  <a:pt x="3254950" y="1599356"/>
                </a:lnTo>
                <a:lnTo>
                  <a:pt x="3254950" y="1594062"/>
                </a:lnTo>
                <a:lnTo>
                  <a:pt x="4403709" y="0"/>
                </a:lnTo>
                <a:lnTo>
                  <a:pt x="3254950" y="0"/>
                </a:lnTo>
                <a:lnTo>
                  <a:pt x="2903520" y="0"/>
                </a:lnTo>
                <a:lnTo>
                  <a:pt x="0" y="0"/>
                </a:lnTo>
                <a:lnTo>
                  <a:pt x="0" y="6858000"/>
                </a:lnTo>
                <a:lnTo>
                  <a:pt x="3223890" y="685800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2">
            <a:schemeClr val="dk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26" name="Group 25">
            <a:extLst>
              <a:ext uri="{FF2B5EF4-FFF2-40B4-BE49-F238E27FC236}">
                <a16:creationId xmlns:a16="http://schemas.microsoft.com/office/drawing/2014/main" xmlns="" id="{B57BDC17-F1B3-455F-BBF1-680AA1F25C0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GrpSpPr>
        <p:grpSpPr>
          <a:xfrm>
            <a:off x="3315292" y="0"/>
            <a:ext cx="2436813" cy="6858001"/>
            <a:chOff x="1320800" y="0"/>
            <a:chExt cx="2436813" cy="6858001"/>
          </a:xfrm>
        </p:grpSpPr>
        <p:sp>
          <p:nvSpPr>
            <p:cNvPr id="27" name="Freeform 6">
              <a:extLst>
                <a:ext uri="{FF2B5EF4-FFF2-40B4-BE49-F238E27FC236}">
                  <a16:creationId xmlns:a16="http://schemas.microsoft.com/office/drawing/2014/main" xmlns="" id="{64E2FA9A-FEF7-4501-B0EB-5E45EDD2177A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627188" y="0"/>
              <a:ext cx="1122363" cy="5329238"/>
            </a:xfrm>
            <a:custGeom>
              <a:avLst/>
              <a:gdLst/>
              <a:ahLst/>
              <a:cxnLst/>
              <a:rect l="0" t="0" r="r" b="b"/>
              <a:pathLst>
                <a:path w="707" h="3357">
                  <a:moveTo>
                    <a:pt x="0" y="3330"/>
                  </a:moveTo>
                  <a:lnTo>
                    <a:pt x="156" y="3357"/>
                  </a:lnTo>
                  <a:lnTo>
                    <a:pt x="707" y="0"/>
                  </a:lnTo>
                  <a:lnTo>
                    <a:pt x="547" y="0"/>
                  </a:lnTo>
                  <a:lnTo>
                    <a:pt x="0" y="333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28" name="Freeform 7">
              <a:extLst>
                <a:ext uri="{FF2B5EF4-FFF2-40B4-BE49-F238E27FC236}">
                  <a16:creationId xmlns:a16="http://schemas.microsoft.com/office/drawing/2014/main" xmlns="" id="{BC38192B-B4CB-47D4-A3B1-10010247F158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320800" y="0"/>
              <a:ext cx="1117600" cy="5276850"/>
            </a:xfrm>
            <a:custGeom>
              <a:avLst/>
              <a:gdLst/>
              <a:ahLst/>
              <a:cxnLst/>
              <a:rect l="0" t="0" r="r" b="b"/>
              <a:pathLst>
                <a:path w="704" h="3324">
                  <a:moveTo>
                    <a:pt x="704" y="0"/>
                  </a:moveTo>
                  <a:lnTo>
                    <a:pt x="545" y="0"/>
                  </a:lnTo>
                  <a:lnTo>
                    <a:pt x="0" y="3300"/>
                  </a:lnTo>
                  <a:lnTo>
                    <a:pt x="157" y="3324"/>
                  </a:lnTo>
                  <a:lnTo>
                    <a:pt x="704" y="0"/>
                  </a:lnTo>
                  <a:close/>
                </a:path>
              </a:pathLst>
            </a:custGeom>
            <a:solidFill>
              <a:srgbClr val="595959"/>
            </a:solidFill>
            <a:ln>
              <a:noFill/>
            </a:ln>
          </p:spPr>
        </p:sp>
        <p:sp>
          <p:nvSpPr>
            <p:cNvPr id="29" name="Freeform 8">
              <a:extLst>
                <a:ext uri="{FF2B5EF4-FFF2-40B4-BE49-F238E27FC236}">
                  <a16:creationId xmlns:a16="http://schemas.microsoft.com/office/drawing/2014/main" xmlns="" id="{96330E33-E171-4B0F-82B5-AF7230399B5C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320800" y="5238750"/>
              <a:ext cx="1228725" cy="1619250"/>
            </a:xfrm>
            <a:custGeom>
              <a:avLst/>
              <a:gdLst/>
              <a:ahLst/>
              <a:cxnLst/>
              <a:rect l="0" t="0" r="r" b="b"/>
              <a:pathLst>
                <a:path w="774" h="1020">
                  <a:moveTo>
                    <a:pt x="0" y="0"/>
                  </a:moveTo>
                  <a:lnTo>
                    <a:pt x="740" y="1020"/>
                  </a:lnTo>
                  <a:lnTo>
                    <a:pt x="774" y="10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62626"/>
            </a:solidFill>
            <a:ln>
              <a:noFill/>
            </a:ln>
          </p:spPr>
        </p:sp>
        <p:sp>
          <p:nvSpPr>
            <p:cNvPr id="30" name="Freeform 9">
              <a:extLst>
                <a:ext uri="{FF2B5EF4-FFF2-40B4-BE49-F238E27FC236}">
                  <a16:creationId xmlns:a16="http://schemas.microsoft.com/office/drawing/2014/main" xmlns="" id="{332B1723-69BF-42D7-B757-0FA059E15256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627188" y="5291138"/>
              <a:ext cx="1495425" cy="1566863"/>
            </a:xfrm>
            <a:custGeom>
              <a:avLst/>
              <a:gdLst/>
              <a:ahLst/>
              <a:cxnLst/>
              <a:rect l="0" t="0" r="r" b="b"/>
              <a:pathLst>
                <a:path w="942" h="987">
                  <a:moveTo>
                    <a:pt x="0" y="0"/>
                  </a:moveTo>
                  <a:lnTo>
                    <a:pt x="909" y="987"/>
                  </a:lnTo>
                  <a:lnTo>
                    <a:pt x="942" y="9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31" name="Freeform 10">
              <a:extLst>
                <a:ext uri="{FF2B5EF4-FFF2-40B4-BE49-F238E27FC236}">
                  <a16:creationId xmlns:a16="http://schemas.microsoft.com/office/drawing/2014/main" xmlns="" id="{F115D62D-1E96-48D1-A78D-D370A0BFB9B5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627188" y="5286375"/>
              <a:ext cx="2130425" cy="1571625"/>
            </a:xfrm>
            <a:custGeom>
              <a:avLst/>
              <a:gdLst/>
              <a:ahLst/>
              <a:cxnLst/>
              <a:rect l="0" t="0" r="r" b="b"/>
              <a:pathLst>
                <a:path w="1342" h="990">
                  <a:moveTo>
                    <a:pt x="0" y="3"/>
                  </a:moveTo>
                  <a:lnTo>
                    <a:pt x="942" y="990"/>
                  </a:lnTo>
                  <a:lnTo>
                    <a:pt x="1342" y="990"/>
                  </a:lnTo>
                  <a:lnTo>
                    <a:pt x="156" y="27"/>
                  </a:ln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32" name="Freeform 11">
              <a:extLst>
                <a:ext uri="{FF2B5EF4-FFF2-40B4-BE49-F238E27FC236}">
                  <a16:creationId xmlns:a16="http://schemas.microsoft.com/office/drawing/2014/main" xmlns="" id="{91C2876A-169D-4822-A766-C00578C88B4B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320800" y="5238750"/>
              <a:ext cx="1695450" cy="1619250"/>
            </a:xfrm>
            <a:custGeom>
              <a:avLst/>
              <a:gdLst/>
              <a:ahLst/>
              <a:cxnLst/>
              <a:rect l="0" t="0" r="r" b="b"/>
              <a:pathLst>
                <a:path w="1068" h="1020">
                  <a:moveTo>
                    <a:pt x="1068" y="1020"/>
                  </a:moveTo>
                  <a:lnTo>
                    <a:pt x="184" y="60"/>
                  </a:lnTo>
                  <a:lnTo>
                    <a:pt x="154" y="27"/>
                  </a:lnTo>
                  <a:lnTo>
                    <a:pt x="157" y="27"/>
                  </a:lnTo>
                  <a:lnTo>
                    <a:pt x="157" y="24"/>
                  </a:lnTo>
                  <a:lnTo>
                    <a:pt x="154" y="24"/>
                  </a:lnTo>
                  <a:lnTo>
                    <a:pt x="0" y="0"/>
                  </a:lnTo>
                  <a:lnTo>
                    <a:pt x="0" y="0"/>
                  </a:lnTo>
                  <a:lnTo>
                    <a:pt x="774" y="1020"/>
                  </a:lnTo>
                  <a:lnTo>
                    <a:pt x="1068" y="1020"/>
                  </a:lnTo>
                  <a:close/>
                </a:path>
              </a:pathLst>
            </a:custGeom>
            <a:solidFill>
              <a:srgbClr val="404040"/>
            </a:solidFill>
            <a:ln>
              <a:noFill/>
            </a:ln>
          </p:spPr>
        </p:sp>
      </p:grpSp>
      <p:sp>
        <p:nvSpPr>
          <p:cNvPr id="2" name="Naslov 1">
            <a:extLst>
              <a:ext uri="{FF2B5EF4-FFF2-40B4-BE49-F238E27FC236}">
                <a16:creationId xmlns:a16="http://schemas.microsoft.com/office/drawing/2014/main" xmlns="" id="{6C177380-0DFE-4FB6-BE17-4CC4C30B58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5020" y="685800"/>
            <a:ext cx="2780271" cy="5105400"/>
          </a:xfrm>
        </p:spPr>
        <p:txBody>
          <a:bodyPr>
            <a:normAutofit/>
          </a:bodyPr>
          <a:lstStyle/>
          <a:p>
            <a:r>
              <a:rPr lang="hr-HR" sz="4000" dirty="0">
                <a:solidFill>
                  <a:srgbClr val="FFFFFF"/>
                </a:solidFill>
              </a:rPr>
              <a:t>Crkva u srednjem vijeku</a:t>
            </a:r>
          </a:p>
        </p:txBody>
      </p:sp>
      <p:pic>
        <p:nvPicPr>
          <p:cNvPr id="6" name="Picture 2" descr="\\tartar\_Razmjena\dvukelic\Klio 6.png">
            <a:extLst>
              <a:ext uri="{FF2B5EF4-FFF2-40B4-BE49-F238E27FC236}">
                <a16:creationId xmlns:a16="http://schemas.microsoft.com/office/drawing/2014/main" xmlns="" id="{2CE1D985-8E56-4D20-9839-FC821CCF3C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059590" y="215900"/>
            <a:ext cx="1797050" cy="469900"/>
          </a:xfrm>
          <a:prstGeom prst="rect">
            <a:avLst/>
          </a:prstGeom>
          <a:noFill/>
        </p:spPr>
      </p:pic>
      <p:graphicFrame>
        <p:nvGraphicFramePr>
          <p:cNvPr id="5" name="Rezervirano mjesto sadržaja 2">
            <a:extLst>
              <a:ext uri="{FF2B5EF4-FFF2-40B4-BE49-F238E27FC236}">
                <a16:creationId xmlns:a16="http://schemas.microsoft.com/office/drawing/2014/main" xmlns="" id="{3286B089-6BBD-47C8-8037-4087ACF5BCB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2272123949"/>
              </p:ext>
            </p:extLst>
          </p:nvPr>
        </p:nvGraphicFramePr>
        <p:xfrm>
          <a:off x="4583329" y="876299"/>
          <a:ext cx="7273311" cy="5105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3" name="Slika 2">
            <a:extLst>
              <a:ext uri="{FF2B5EF4-FFF2-40B4-BE49-F238E27FC236}">
                <a16:creationId xmlns:a16="http://schemas.microsoft.com/office/drawing/2014/main" xmlns="" id="{B7C3C2E9-E0A3-40C9-8F2F-8E8A123E019B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181260" y="5791200"/>
            <a:ext cx="2804862" cy="14024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96388713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Rezervirano mjesto sadržaja 4" descr="Slika na kojoj se prikazuje tekst, karta&#10;&#10;Opis je automatski generiran">
            <a:extLst>
              <a:ext uri="{FF2B5EF4-FFF2-40B4-BE49-F238E27FC236}">
                <a16:creationId xmlns:a16="http://schemas.microsoft.com/office/drawing/2014/main" xmlns="" id="{C5F00029-C36F-4E5F-A750-B1C4F4C0B71C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4655" r="-1" b="11990"/>
          <a:stretch/>
        </p:blipFill>
        <p:spPr>
          <a:xfrm>
            <a:off x="20" y="10"/>
            <a:ext cx="12188932" cy="6857990"/>
          </a:xfrm>
          <a:prstGeom prst="rect">
            <a:avLst/>
          </a:prstGeom>
        </p:spPr>
      </p:pic>
      <p:sp>
        <p:nvSpPr>
          <p:cNvPr id="30" name="Freeform: Shape 23">
            <a:extLst>
              <a:ext uri="{FF2B5EF4-FFF2-40B4-BE49-F238E27FC236}">
                <a16:creationId xmlns:a16="http://schemas.microsoft.com/office/drawing/2014/main" xmlns="" id="{5E8D2E83-FB3A-40E7-A9E5-7AB389D612B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4023809"/>
            <a:ext cx="11016943" cy="2262375"/>
          </a:xfrm>
          <a:custGeom>
            <a:avLst/>
            <a:gdLst>
              <a:gd name="connsiteX0" fmla="*/ 0 w 11016943"/>
              <a:gd name="connsiteY0" fmla="*/ 0 h 2262375"/>
              <a:gd name="connsiteX1" fmla="*/ 9969166 w 11016943"/>
              <a:gd name="connsiteY1" fmla="*/ 0 h 2262375"/>
              <a:gd name="connsiteX2" fmla="*/ 11016943 w 11016943"/>
              <a:gd name="connsiteY2" fmla="*/ 2262375 h 2262375"/>
              <a:gd name="connsiteX3" fmla="*/ 4942050 w 11016943"/>
              <a:gd name="connsiteY3" fmla="*/ 2262375 h 2262375"/>
              <a:gd name="connsiteX4" fmla="*/ 4582160 w 11016943"/>
              <a:gd name="connsiteY4" fmla="*/ 2262375 h 2262375"/>
              <a:gd name="connsiteX5" fmla="*/ 0 w 11016943"/>
              <a:gd name="connsiteY5" fmla="*/ 2262375 h 22623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1016943" h="2262375">
                <a:moveTo>
                  <a:pt x="0" y="0"/>
                </a:moveTo>
                <a:lnTo>
                  <a:pt x="9969166" y="0"/>
                </a:lnTo>
                <a:lnTo>
                  <a:pt x="11016943" y="2262375"/>
                </a:lnTo>
                <a:lnTo>
                  <a:pt x="4942050" y="2262375"/>
                </a:lnTo>
                <a:lnTo>
                  <a:pt x="4582160" y="2262375"/>
                </a:lnTo>
                <a:lnTo>
                  <a:pt x="0" y="2262375"/>
                </a:lnTo>
                <a:close/>
              </a:path>
            </a:pathLst>
          </a:custGeom>
          <a:solidFill>
            <a:schemeClr val="bg1">
              <a:lumMod val="85000"/>
              <a:lumOff val="15000"/>
              <a:alpha val="8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xmlns="" id="{CB237AD3-BD7A-4274-A035-6D84B2C4A7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8062" y="4185749"/>
            <a:ext cx="9265771" cy="622836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hr-HR" sz="3600"/>
              <a:t>Crkva u srednjem vijeku</a:t>
            </a:r>
          </a:p>
        </p:txBody>
      </p:sp>
      <p:sp>
        <p:nvSpPr>
          <p:cNvPr id="31" name="Content Placeholder 15">
            <a:extLst>
              <a:ext uri="{FF2B5EF4-FFF2-40B4-BE49-F238E27FC236}">
                <a16:creationId xmlns:a16="http://schemas.microsoft.com/office/drawing/2014/main" xmlns="" id="{66E84F8B-1F00-4080-A849-3451137C8F7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8063" y="4856921"/>
            <a:ext cx="9565028" cy="1249240"/>
          </a:xfrm>
        </p:spPr>
        <p:txBody>
          <a:bodyPr>
            <a:normAutofit/>
          </a:bodyPr>
          <a:lstStyle/>
          <a:p>
            <a:r>
              <a:rPr lang="hr-HR" sz="1800" dirty="0"/>
              <a:t>Pročitajte u udžbeniku na stranici 45. Izvore 1 i 2, te odgovorite na pitanja.</a:t>
            </a:r>
            <a:endParaRPr lang="en-US" sz="1800" dirty="0"/>
          </a:p>
        </p:txBody>
      </p:sp>
      <p:pic>
        <p:nvPicPr>
          <p:cNvPr id="6" name="Picture 2" descr="\\tartar\_Razmjena\dvukelic\Klio 6.png">
            <a:extLst>
              <a:ext uri="{FF2B5EF4-FFF2-40B4-BE49-F238E27FC236}">
                <a16:creationId xmlns:a16="http://schemas.microsoft.com/office/drawing/2014/main" xmlns="" id="{B0392A68-5C0D-47A6-95D1-5BAF6E680F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391902" y="0"/>
            <a:ext cx="1797050" cy="469900"/>
          </a:xfrm>
          <a:prstGeom prst="rect">
            <a:avLst/>
          </a:prstGeom>
          <a:noFill/>
        </p:spPr>
      </p:pic>
      <p:pic>
        <p:nvPicPr>
          <p:cNvPr id="7" name="Slika 6">
            <a:extLst>
              <a:ext uri="{FF2B5EF4-FFF2-40B4-BE49-F238E27FC236}">
                <a16:creationId xmlns:a16="http://schemas.microsoft.com/office/drawing/2014/main" xmlns="" id="{E2C1E4A8-9044-4B52-BFC6-A462C5D78E5F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212081" y="5874651"/>
            <a:ext cx="2804862" cy="14024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41591470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sustava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</TotalTime>
  <Words>606</Words>
  <Application>Microsoft Office PowerPoint</Application>
  <PresentationFormat>Custom</PresentationFormat>
  <Paragraphs>92</Paragraphs>
  <Slides>18</Slides>
  <Notes>7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Office Theme</vt:lpstr>
      <vt:lpstr>Kršćanska crkva i njena uloga u srednjovjekovnoj Europi</vt:lpstr>
      <vt:lpstr>Slide 2</vt:lpstr>
      <vt:lpstr>Utjecaj Crkve na kulturu </vt:lpstr>
      <vt:lpstr>Utjecaj Crkve na kulturu</vt:lpstr>
      <vt:lpstr>Crkva u srednjem vijeku</vt:lpstr>
      <vt:lpstr>Crkva u srednjem vijeku</vt:lpstr>
      <vt:lpstr>Crkva u srednjem vijeku</vt:lpstr>
      <vt:lpstr>Crkva u srednjem vijeku</vt:lpstr>
      <vt:lpstr>Crkva u srednjem vijeku</vt:lpstr>
      <vt:lpstr>Crkva u srednjem vijeku</vt:lpstr>
      <vt:lpstr>Crkva u srednjem vijeku</vt:lpstr>
      <vt:lpstr>Crkva u srednjem vijeku</vt:lpstr>
      <vt:lpstr>Crkva u srednjem vijeku</vt:lpstr>
      <vt:lpstr>Crkva u srednjem vijeku</vt:lpstr>
      <vt:lpstr>Crkva u srednjem vijeku</vt:lpstr>
      <vt:lpstr>UPAMTIMO</vt:lpstr>
      <vt:lpstr>UPAMTIMO</vt:lpstr>
      <vt:lpstr>UPAMTIMO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Kršćanska crkva i njena uloga u srednjovjekovnoj Europi</dc:title>
  <dc:creator>Ivan Cuzic</dc:creator>
  <cp:lastModifiedBy>dvukelic</cp:lastModifiedBy>
  <cp:revision>3</cp:revision>
  <dcterms:created xsi:type="dcterms:W3CDTF">2020-08-09T10:55:01Z</dcterms:created>
  <dcterms:modified xsi:type="dcterms:W3CDTF">2020-08-18T11:28:16Z</dcterms:modified>
</cp:coreProperties>
</file>